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 id="2147484020" r:id="rId2"/>
    <p:sldMasterId id="2147484032" r:id="rId3"/>
    <p:sldMasterId id="2147483743" r:id="rId4"/>
    <p:sldMasterId id="2147483755" r:id="rId5"/>
  </p:sldMasterIdLst>
  <p:notesMasterIdLst>
    <p:notesMasterId r:id="rId19"/>
  </p:notesMasterIdLst>
  <p:handoutMasterIdLst>
    <p:handoutMasterId r:id="rId20"/>
  </p:handoutMasterIdLst>
  <p:sldIdLst>
    <p:sldId id="347" r:id="rId6"/>
    <p:sldId id="392" r:id="rId7"/>
    <p:sldId id="397" r:id="rId8"/>
    <p:sldId id="402" r:id="rId9"/>
    <p:sldId id="405" r:id="rId10"/>
    <p:sldId id="403" r:id="rId11"/>
    <p:sldId id="406" r:id="rId12"/>
    <p:sldId id="404" r:id="rId13"/>
    <p:sldId id="401" r:id="rId14"/>
    <p:sldId id="398" r:id="rId15"/>
    <p:sldId id="409" r:id="rId16"/>
    <p:sldId id="410" r:id="rId17"/>
    <p:sldId id="381" r:id="rId18"/>
  </p:sldIdLst>
  <p:sldSz cx="9144000" cy="6858000" type="screen4x3"/>
  <p:notesSz cx="6797675" cy="9926638"/>
  <p:defaultTextStyle>
    <a:defPPr>
      <a:defRPr lang="it-IT"/>
    </a:defPPr>
    <a:lvl1pPr algn="ctr" rtl="0" fontAlgn="base">
      <a:spcBef>
        <a:spcPct val="0"/>
      </a:spcBef>
      <a:spcAft>
        <a:spcPct val="0"/>
      </a:spcAft>
      <a:defRPr kern="1200">
        <a:solidFill>
          <a:schemeClr val="tx1"/>
        </a:solidFill>
        <a:latin typeface="Arial" charset="0"/>
        <a:ea typeface="+mn-ea"/>
        <a:cs typeface="+mn-cs"/>
      </a:defRPr>
    </a:lvl1pPr>
    <a:lvl2pPr marL="457200" algn="ctr" rtl="0" fontAlgn="base">
      <a:spcBef>
        <a:spcPct val="0"/>
      </a:spcBef>
      <a:spcAft>
        <a:spcPct val="0"/>
      </a:spcAft>
      <a:defRPr kern="1200">
        <a:solidFill>
          <a:schemeClr val="tx1"/>
        </a:solidFill>
        <a:latin typeface="Arial" charset="0"/>
        <a:ea typeface="+mn-ea"/>
        <a:cs typeface="+mn-cs"/>
      </a:defRPr>
    </a:lvl2pPr>
    <a:lvl3pPr marL="914400" algn="ctr" rtl="0" fontAlgn="base">
      <a:spcBef>
        <a:spcPct val="0"/>
      </a:spcBef>
      <a:spcAft>
        <a:spcPct val="0"/>
      </a:spcAft>
      <a:defRPr kern="1200">
        <a:solidFill>
          <a:schemeClr val="tx1"/>
        </a:solidFill>
        <a:latin typeface="Arial" charset="0"/>
        <a:ea typeface="+mn-ea"/>
        <a:cs typeface="+mn-cs"/>
      </a:defRPr>
    </a:lvl3pPr>
    <a:lvl4pPr marL="1371600" algn="ctr" rtl="0" fontAlgn="base">
      <a:spcBef>
        <a:spcPct val="0"/>
      </a:spcBef>
      <a:spcAft>
        <a:spcPct val="0"/>
      </a:spcAft>
      <a:defRPr kern="1200">
        <a:solidFill>
          <a:schemeClr val="tx1"/>
        </a:solidFill>
        <a:latin typeface="Arial" charset="0"/>
        <a:ea typeface="+mn-ea"/>
        <a:cs typeface="+mn-cs"/>
      </a:defRPr>
    </a:lvl4pPr>
    <a:lvl5pPr marL="1828800" algn="ctr"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00"/>
    <a:srgbClr val="6600FF"/>
    <a:srgbClr val="FFFF66"/>
    <a:srgbClr val="545278"/>
    <a:srgbClr val="ED9E3D"/>
    <a:srgbClr val="EF7C07"/>
    <a:srgbClr val="A39C94"/>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Stile medio 1 - Colore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936" autoAdjust="0"/>
    <p:restoredTop sz="94647" autoAdjust="0"/>
  </p:normalViewPr>
  <p:slideViewPr>
    <p:cSldViewPr>
      <p:cViewPr>
        <p:scale>
          <a:sx n="66" d="100"/>
          <a:sy n="66" d="100"/>
        </p:scale>
        <p:origin x="-1284" y="-18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37" d="100"/>
          <a:sy n="37" d="100"/>
        </p:scale>
        <p:origin x="-2496" y="-84"/>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4978" name="Rectangle 2"/>
          <p:cNvSpPr>
            <a:spLocks noGrp="1" noChangeArrowheads="1"/>
          </p:cNvSpPr>
          <p:nvPr>
            <p:ph type="hdr" sz="quarter"/>
          </p:nvPr>
        </p:nvSpPr>
        <p:spPr bwMode="auto">
          <a:xfrm>
            <a:off x="152412" y="249630"/>
            <a:ext cx="6270761" cy="580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88" tIns="45944" rIns="91888" bIns="45944" numCol="1" anchor="t" anchorCtr="0" compatLnSpc="1">
            <a:prstTxWarp prst="textNoShape">
              <a:avLst/>
            </a:prstTxWarp>
          </a:bodyPr>
          <a:lstStyle>
            <a:lvl1pPr algn="l">
              <a:defRPr sz="1200">
                <a:latin typeface="Arial" charset="0"/>
              </a:defRPr>
            </a:lvl1pPr>
          </a:lstStyle>
          <a:p>
            <a:pPr>
              <a:defRPr/>
            </a:pPr>
            <a:r>
              <a:rPr lang="it-IT" altLang="it-IT" dirty="0" smtClean="0">
                <a:solidFill>
                  <a:srgbClr val="0070C0"/>
                </a:solidFill>
              </a:rPr>
              <a:t>IRIS a supporto della VQR 2011-2014: </a:t>
            </a:r>
            <a:r>
              <a:rPr lang="it-IT" altLang="it-IT" dirty="0" smtClean="0">
                <a:solidFill>
                  <a:srgbClr val="C00000"/>
                </a:solidFill>
              </a:rPr>
              <a:t>SEMINARIO</a:t>
            </a:r>
            <a:r>
              <a:rPr lang="it-IT" altLang="it-IT" i="1" dirty="0" smtClean="0">
                <a:solidFill>
                  <a:schemeClr val="accent1">
                    <a:lumMod val="75000"/>
                  </a:schemeClr>
                </a:solidFill>
              </a:rPr>
              <a:t>- </a:t>
            </a:r>
            <a:r>
              <a:rPr lang="it-IT" i="1" dirty="0" smtClean="0">
                <a:solidFill>
                  <a:schemeClr val="accent1">
                    <a:lumMod val="75000"/>
                  </a:schemeClr>
                </a:solidFill>
              </a:rPr>
              <a:t> ottobre 2015</a:t>
            </a:r>
            <a:endParaRPr lang="it-IT" altLang="it-IT" i="1" dirty="0" smtClean="0">
              <a:solidFill>
                <a:schemeClr val="accent1">
                  <a:lumMod val="75000"/>
                </a:schemeClr>
              </a:solidFill>
            </a:endParaRPr>
          </a:p>
        </p:txBody>
      </p:sp>
      <p:sp>
        <p:nvSpPr>
          <p:cNvPr id="254980" name="Rectangle 4"/>
          <p:cNvSpPr>
            <a:spLocks noGrp="1" noChangeArrowheads="1"/>
          </p:cNvSpPr>
          <p:nvPr>
            <p:ph type="ftr" sz="quarter" idx="2"/>
          </p:nvPr>
        </p:nvSpPr>
        <p:spPr bwMode="auto">
          <a:xfrm>
            <a:off x="0" y="9427828"/>
            <a:ext cx="5707406" cy="4972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88" tIns="45944" rIns="91888" bIns="45944" numCol="1" anchor="b" anchorCtr="0" compatLnSpc="1">
            <a:prstTxWarp prst="textNoShape">
              <a:avLst/>
            </a:prstTxWarp>
          </a:bodyPr>
          <a:lstStyle>
            <a:lvl1pPr algn="l">
              <a:defRPr sz="1200">
                <a:latin typeface="Arial" charset="0"/>
              </a:defRPr>
            </a:lvl1pPr>
          </a:lstStyle>
          <a:p>
            <a:pPr>
              <a:defRPr/>
            </a:pPr>
            <a:r>
              <a:rPr lang="it-IT" altLang="it-IT" sz="1800" b="1" dirty="0">
                <a:solidFill>
                  <a:schemeClr val="accent1">
                    <a:lumMod val="75000"/>
                  </a:schemeClr>
                </a:solidFill>
                <a:latin typeface="Bell MT" panose="02020503060305020303" pitchFamily="18" charset="0"/>
              </a:rPr>
              <a:t>Paola </a:t>
            </a:r>
            <a:r>
              <a:rPr lang="it-IT" altLang="it-IT" sz="1800" b="1" dirty="0" err="1">
                <a:solidFill>
                  <a:schemeClr val="accent1">
                    <a:lumMod val="75000"/>
                  </a:schemeClr>
                </a:solidFill>
                <a:latin typeface="Bell MT" panose="02020503060305020303" pitchFamily="18" charset="0"/>
              </a:rPr>
              <a:t>Mincucci</a:t>
            </a:r>
            <a:r>
              <a:rPr lang="it-IT" altLang="it-IT" sz="1800" b="1" dirty="0">
                <a:solidFill>
                  <a:schemeClr val="accent1">
                    <a:lumMod val="75000"/>
                  </a:schemeClr>
                </a:solidFill>
                <a:latin typeface="Bell MT" panose="02020503060305020303" pitchFamily="18" charset="0"/>
              </a:rPr>
              <a:t>  </a:t>
            </a:r>
            <a:r>
              <a:rPr lang="it-IT" altLang="it-IT" sz="1800" b="1" dirty="0">
                <a:latin typeface="Bell MT" panose="02020503060305020303" pitchFamily="18" charset="0"/>
              </a:rPr>
              <a:t>-</a:t>
            </a:r>
            <a:r>
              <a:rPr lang="it-IT" b="1" i="1" dirty="0">
                <a:solidFill>
                  <a:schemeClr val="accent1">
                    <a:lumMod val="75000"/>
                  </a:schemeClr>
                </a:solidFill>
              </a:rPr>
              <a:t>Settore Statistica e Applicativi Didattica e Ricerca</a:t>
            </a:r>
            <a:endParaRPr lang="it-IT" altLang="it-IT" b="1" i="1" dirty="0">
              <a:solidFill>
                <a:schemeClr val="accent1">
                  <a:lumMod val="75000"/>
                </a:schemeClr>
              </a:solidFill>
            </a:endParaRPr>
          </a:p>
          <a:p>
            <a:pPr>
              <a:defRPr/>
            </a:pPr>
            <a:endParaRPr lang="it-IT" dirty="0"/>
          </a:p>
        </p:txBody>
      </p:sp>
      <p:sp>
        <p:nvSpPr>
          <p:cNvPr id="254981" name="Rectangle 5"/>
          <p:cNvSpPr>
            <a:spLocks noGrp="1" noChangeArrowheads="1"/>
          </p:cNvSpPr>
          <p:nvPr>
            <p:ph type="sldNum" sz="quarter" idx="3"/>
          </p:nvPr>
        </p:nvSpPr>
        <p:spPr bwMode="auto">
          <a:xfrm>
            <a:off x="6284548" y="9427828"/>
            <a:ext cx="511537" cy="4972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88" tIns="45944" rIns="91888" bIns="45944" numCol="1" anchor="b" anchorCtr="0" compatLnSpc="1">
            <a:prstTxWarp prst="textNoShape">
              <a:avLst/>
            </a:prstTxWarp>
          </a:bodyPr>
          <a:lstStyle>
            <a:lvl1pPr algn="r">
              <a:defRPr sz="1200">
                <a:latin typeface="Arial" charset="0"/>
              </a:defRPr>
            </a:lvl1pPr>
          </a:lstStyle>
          <a:p>
            <a:pPr>
              <a:defRPr/>
            </a:pPr>
            <a:fld id="{F9AF251C-A69D-407B-A7C5-EAAE7D93E8B7}" type="slidenum">
              <a:rPr lang="it-IT"/>
              <a:pPr>
                <a:defRPr/>
              </a:pPr>
              <a:t>‹N›</a:t>
            </a:fld>
            <a:endParaRPr lang="it-IT"/>
          </a:p>
        </p:txBody>
      </p:sp>
    </p:spTree>
    <p:extLst>
      <p:ext uri="{BB962C8B-B14F-4D97-AF65-F5344CB8AC3E}">
        <p14:creationId xmlns:p14="http://schemas.microsoft.com/office/powerpoint/2010/main" val="3514182267"/>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45553" cy="494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88" tIns="45944" rIns="91888" bIns="45944" numCol="1" anchor="t" anchorCtr="0" compatLnSpc="1">
            <a:prstTxWarp prst="textNoShape">
              <a:avLst/>
            </a:prstTxWarp>
          </a:bodyPr>
          <a:lstStyle>
            <a:lvl1pPr algn="l">
              <a:defRPr sz="1200">
                <a:latin typeface="Arial" charset="0"/>
              </a:defRPr>
            </a:lvl1pPr>
          </a:lstStyle>
          <a:p>
            <a:pPr>
              <a:defRPr/>
            </a:pPr>
            <a:endParaRPr lang="it-IT" dirty="0"/>
          </a:p>
        </p:txBody>
      </p:sp>
      <p:sp>
        <p:nvSpPr>
          <p:cNvPr id="11267" name="Rectangle 3"/>
          <p:cNvSpPr>
            <a:spLocks noGrp="1" noChangeArrowheads="1"/>
          </p:cNvSpPr>
          <p:nvPr>
            <p:ph type="dt" idx="1"/>
          </p:nvPr>
        </p:nvSpPr>
        <p:spPr bwMode="auto">
          <a:xfrm>
            <a:off x="5418834" y="0"/>
            <a:ext cx="1377250" cy="494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88" tIns="45944" rIns="91888" bIns="45944" numCol="1" anchor="t" anchorCtr="0" compatLnSpc="1">
            <a:prstTxWarp prst="textNoShape">
              <a:avLst/>
            </a:prstTxWarp>
          </a:bodyPr>
          <a:lstStyle>
            <a:lvl1pPr algn="r">
              <a:defRPr sz="1200">
                <a:latin typeface="Arial" charset="0"/>
              </a:defRPr>
            </a:lvl1pPr>
          </a:lstStyle>
          <a:p>
            <a:pPr>
              <a:defRPr/>
            </a:pPr>
            <a:r>
              <a:rPr lang="it-IT" dirty="0" smtClean="0"/>
              <a:t>Febbraio 2015</a:t>
            </a:r>
            <a:endParaRPr lang="it-IT" dirty="0"/>
          </a:p>
        </p:txBody>
      </p:sp>
      <p:sp>
        <p:nvSpPr>
          <p:cNvPr id="45060" name="Rectangle 4"/>
          <p:cNvSpPr>
            <a:spLocks noGrp="1" noRot="1" noChangeAspect="1" noChangeArrowheads="1" noTextEdit="1"/>
          </p:cNvSpPr>
          <p:nvPr>
            <p:ph type="sldImg" idx="2"/>
          </p:nvPr>
        </p:nvSpPr>
        <p:spPr bwMode="auto">
          <a:xfrm>
            <a:off x="917575" y="744538"/>
            <a:ext cx="4960938" cy="372268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1269" name="Rectangle 5"/>
          <p:cNvSpPr>
            <a:spLocks noGrp="1" noChangeArrowheads="1"/>
          </p:cNvSpPr>
          <p:nvPr>
            <p:ph type="body" sz="quarter" idx="3"/>
          </p:nvPr>
        </p:nvSpPr>
        <p:spPr bwMode="auto">
          <a:xfrm>
            <a:off x="679132" y="4714714"/>
            <a:ext cx="5439412" cy="44669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88" tIns="45944" rIns="91888" bIns="45944" numCol="1" anchor="t" anchorCtr="0" compatLnSpc="1">
            <a:prstTxWarp prst="textNoShape">
              <a:avLst/>
            </a:prstTxWarp>
          </a:bodyPr>
          <a:lstStyle/>
          <a:p>
            <a:pPr lvl="0"/>
            <a:r>
              <a:rPr lang="it-IT" noProof="0" dirty="0" smtClean="0"/>
              <a:t>Fare clic per modificare gli stili del testo dello schema</a:t>
            </a:r>
          </a:p>
          <a:p>
            <a:pPr lvl="1"/>
            <a:r>
              <a:rPr lang="it-IT" noProof="0" dirty="0" smtClean="0"/>
              <a:t>Secondo livello</a:t>
            </a:r>
          </a:p>
          <a:p>
            <a:pPr lvl="2"/>
            <a:r>
              <a:rPr lang="it-IT" noProof="0" dirty="0" smtClean="0"/>
              <a:t>Terzo livello</a:t>
            </a:r>
          </a:p>
          <a:p>
            <a:pPr lvl="3"/>
            <a:r>
              <a:rPr lang="it-IT" noProof="0" dirty="0" smtClean="0"/>
              <a:t>Quarto livello</a:t>
            </a:r>
          </a:p>
          <a:p>
            <a:pPr lvl="4"/>
            <a:r>
              <a:rPr lang="it-IT" noProof="0" dirty="0" smtClean="0"/>
              <a:t>Quinto livello</a:t>
            </a:r>
          </a:p>
        </p:txBody>
      </p:sp>
      <p:sp>
        <p:nvSpPr>
          <p:cNvPr id="11270" name="Rectangle 6"/>
          <p:cNvSpPr>
            <a:spLocks noGrp="1" noChangeArrowheads="1"/>
          </p:cNvSpPr>
          <p:nvPr>
            <p:ph type="ftr" sz="quarter" idx="4"/>
          </p:nvPr>
        </p:nvSpPr>
        <p:spPr bwMode="auto">
          <a:xfrm>
            <a:off x="0" y="9427828"/>
            <a:ext cx="5995977" cy="4972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88" tIns="45944" rIns="91888" bIns="45944" numCol="1" anchor="b" anchorCtr="0" compatLnSpc="1">
            <a:prstTxWarp prst="textNoShape">
              <a:avLst/>
            </a:prstTxWarp>
          </a:bodyPr>
          <a:lstStyle>
            <a:lvl1pPr algn="l">
              <a:defRPr sz="1200">
                <a:latin typeface="Arial" charset="0"/>
              </a:defRPr>
            </a:lvl1pPr>
          </a:lstStyle>
          <a:p>
            <a:pPr>
              <a:defRPr/>
            </a:pPr>
            <a:r>
              <a:rPr lang="it-IT" dirty="0" smtClean="0"/>
              <a:t> </a:t>
            </a:r>
            <a:r>
              <a:rPr lang="it-IT" altLang="it-IT" dirty="0" smtClean="0"/>
              <a:t> </a:t>
            </a:r>
            <a:r>
              <a:rPr lang="it-IT" altLang="it-IT" sz="1800" b="1" i="1" dirty="0" smtClean="0">
                <a:solidFill>
                  <a:schemeClr val="accent6">
                    <a:lumMod val="75000"/>
                  </a:schemeClr>
                </a:solidFill>
              </a:rPr>
              <a:t>Paola </a:t>
            </a:r>
            <a:r>
              <a:rPr lang="it-IT" altLang="it-IT" sz="1800" b="1" i="1" dirty="0" err="1" smtClean="0">
                <a:solidFill>
                  <a:schemeClr val="accent6">
                    <a:lumMod val="75000"/>
                  </a:schemeClr>
                </a:solidFill>
              </a:rPr>
              <a:t>Mincucci</a:t>
            </a:r>
            <a:r>
              <a:rPr lang="it-IT" altLang="it-IT" sz="1800" b="1" i="1" dirty="0" smtClean="0">
                <a:solidFill>
                  <a:schemeClr val="accent6">
                    <a:lumMod val="75000"/>
                  </a:schemeClr>
                </a:solidFill>
              </a:rPr>
              <a:t>  </a:t>
            </a:r>
            <a:r>
              <a:rPr lang="it-IT" altLang="it-IT" b="1" i="1" dirty="0" smtClean="0"/>
              <a:t>-</a:t>
            </a:r>
            <a:r>
              <a:rPr lang="it-IT" b="1" dirty="0" smtClean="0">
                <a:solidFill>
                  <a:srgbClr val="0070C0"/>
                </a:solidFill>
              </a:rPr>
              <a:t>Settore Statistica e Applicativi Didattica e Ricerca</a:t>
            </a:r>
            <a:endParaRPr lang="it-IT" altLang="it-IT" b="1" i="1" dirty="0" smtClean="0">
              <a:solidFill>
                <a:srgbClr val="0070C0"/>
              </a:solidFill>
            </a:endParaRPr>
          </a:p>
          <a:p>
            <a:pPr>
              <a:defRPr/>
            </a:pPr>
            <a:endParaRPr lang="it-IT" dirty="0"/>
          </a:p>
        </p:txBody>
      </p:sp>
      <p:sp>
        <p:nvSpPr>
          <p:cNvPr id="11271" name="Rectangle 7"/>
          <p:cNvSpPr>
            <a:spLocks noGrp="1" noChangeArrowheads="1"/>
          </p:cNvSpPr>
          <p:nvPr>
            <p:ph type="sldNum" sz="quarter" idx="5"/>
          </p:nvPr>
        </p:nvSpPr>
        <p:spPr bwMode="auto">
          <a:xfrm>
            <a:off x="6286139" y="9403817"/>
            <a:ext cx="511537" cy="4972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88" tIns="45944" rIns="91888" bIns="45944" numCol="1" anchor="b" anchorCtr="0" compatLnSpc="1">
            <a:prstTxWarp prst="textNoShape">
              <a:avLst/>
            </a:prstTxWarp>
          </a:bodyPr>
          <a:lstStyle>
            <a:lvl1pPr algn="r">
              <a:defRPr sz="1200">
                <a:latin typeface="Arial" charset="0"/>
              </a:defRPr>
            </a:lvl1pPr>
          </a:lstStyle>
          <a:p>
            <a:pPr>
              <a:defRPr/>
            </a:pPr>
            <a:r>
              <a:rPr lang="it-IT" dirty="0" smtClean="0"/>
              <a:t>t</a:t>
            </a:r>
            <a:fld id="{24E0E483-DF5A-46A6-A20E-3011458779FB}" type="slidenum">
              <a:rPr lang="it-IT" smtClean="0"/>
              <a:pPr>
                <a:defRPr/>
              </a:pPr>
              <a:t>‹N›</a:t>
            </a:fld>
            <a:endParaRPr lang="it-IT" dirty="0"/>
          </a:p>
        </p:txBody>
      </p:sp>
      <p:sp>
        <p:nvSpPr>
          <p:cNvPr id="8" name="Segnaposto intestazione 3"/>
          <p:cNvSpPr txBox="1">
            <a:spLocks/>
          </p:cNvSpPr>
          <p:nvPr/>
        </p:nvSpPr>
        <p:spPr>
          <a:xfrm>
            <a:off x="1" y="0"/>
            <a:ext cx="4913835" cy="494014"/>
          </a:xfrm>
          <a:prstGeom prst="rect">
            <a:avLst/>
          </a:prstGeom>
          <a:noFill/>
        </p:spPr>
        <p:txBody>
          <a:bodyPr lIns="91888" tIns="45944" rIns="91888" bIns="45944"/>
          <a:lstStyle>
            <a:defPPr>
              <a:defRPr lang="it-IT"/>
            </a:defPPr>
            <a:lvl1pPr algn="ctr" rtl="0" eaLnBrk="0" fontAlgn="base" hangingPunct="0">
              <a:spcBef>
                <a:spcPct val="0"/>
              </a:spcBef>
              <a:spcAft>
                <a:spcPct val="0"/>
              </a:spcAft>
              <a:defRPr kern="1200">
                <a:solidFill>
                  <a:schemeClr val="tx1"/>
                </a:solidFill>
                <a:latin typeface="Arial" charset="0"/>
                <a:ea typeface="+mn-ea"/>
                <a:cs typeface="+mn-cs"/>
              </a:defRPr>
            </a:lvl1pPr>
            <a:lvl2pPr marL="742950" indent="-285750" algn="ctr" rtl="0" eaLnBrk="0" fontAlgn="base" hangingPunct="0">
              <a:spcBef>
                <a:spcPct val="0"/>
              </a:spcBef>
              <a:spcAft>
                <a:spcPct val="0"/>
              </a:spcAft>
              <a:defRPr kern="1200">
                <a:solidFill>
                  <a:schemeClr val="tx1"/>
                </a:solidFill>
                <a:latin typeface="Arial" charset="0"/>
                <a:ea typeface="+mn-ea"/>
                <a:cs typeface="+mn-cs"/>
              </a:defRPr>
            </a:lvl2pPr>
            <a:lvl3pPr marL="1143000" indent="-228600" algn="ctr" rtl="0" eaLnBrk="0" fontAlgn="base" hangingPunct="0">
              <a:spcBef>
                <a:spcPct val="0"/>
              </a:spcBef>
              <a:spcAft>
                <a:spcPct val="0"/>
              </a:spcAft>
              <a:defRPr kern="1200">
                <a:solidFill>
                  <a:schemeClr val="tx1"/>
                </a:solidFill>
                <a:latin typeface="Arial" charset="0"/>
                <a:ea typeface="+mn-ea"/>
                <a:cs typeface="+mn-cs"/>
              </a:defRPr>
            </a:lvl3pPr>
            <a:lvl4pPr marL="1600200" indent="-228600" algn="ctr" rtl="0" eaLnBrk="0" fontAlgn="base" hangingPunct="0">
              <a:spcBef>
                <a:spcPct val="0"/>
              </a:spcBef>
              <a:spcAft>
                <a:spcPct val="0"/>
              </a:spcAft>
              <a:defRPr kern="1200">
                <a:solidFill>
                  <a:schemeClr val="tx1"/>
                </a:solidFill>
                <a:latin typeface="Arial" charset="0"/>
                <a:ea typeface="+mn-ea"/>
                <a:cs typeface="+mn-cs"/>
              </a:defRPr>
            </a:lvl4pPr>
            <a:lvl5pPr marL="2057400" indent="-228600" algn="ctr" rtl="0" eaLnBrk="0" fontAlgn="base" hangingPunct="0">
              <a:spcBef>
                <a:spcPct val="0"/>
              </a:spcBef>
              <a:spcAft>
                <a:spcPct val="0"/>
              </a:spcAft>
              <a:defRPr kern="1200">
                <a:solidFill>
                  <a:schemeClr val="tx1"/>
                </a:solidFill>
                <a:latin typeface="Arial" charset="0"/>
                <a:ea typeface="+mn-ea"/>
                <a:cs typeface="+mn-cs"/>
              </a:defRPr>
            </a:lvl5pPr>
            <a:lvl6pPr marL="2514600" indent="-228600" algn="ctr" defTabSz="914400" rtl="0" eaLnBrk="0" fontAlgn="base" latinLnBrk="0" hangingPunct="0">
              <a:spcBef>
                <a:spcPct val="0"/>
              </a:spcBef>
              <a:spcAft>
                <a:spcPct val="0"/>
              </a:spcAft>
              <a:defRPr kern="1200">
                <a:solidFill>
                  <a:schemeClr val="tx1"/>
                </a:solidFill>
                <a:latin typeface="Arial" charset="0"/>
                <a:ea typeface="+mn-ea"/>
                <a:cs typeface="+mn-cs"/>
              </a:defRPr>
            </a:lvl6pPr>
            <a:lvl7pPr marL="2971800" indent="-228600" algn="ctr" defTabSz="914400" rtl="0" eaLnBrk="0" fontAlgn="base" latinLnBrk="0" hangingPunct="0">
              <a:spcBef>
                <a:spcPct val="0"/>
              </a:spcBef>
              <a:spcAft>
                <a:spcPct val="0"/>
              </a:spcAft>
              <a:defRPr kern="1200">
                <a:solidFill>
                  <a:schemeClr val="tx1"/>
                </a:solidFill>
                <a:latin typeface="Arial" charset="0"/>
                <a:ea typeface="+mn-ea"/>
                <a:cs typeface="+mn-cs"/>
              </a:defRPr>
            </a:lvl7pPr>
            <a:lvl8pPr marL="3429000" indent="-228600" algn="ctr" defTabSz="914400" rtl="0" eaLnBrk="0" fontAlgn="base" latinLnBrk="0" hangingPunct="0">
              <a:spcBef>
                <a:spcPct val="0"/>
              </a:spcBef>
              <a:spcAft>
                <a:spcPct val="0"/>
              </a:spcAft>
              <a:defRPr kern="1200">
                <a:solidFill>
                  <a:schemeClr val="tx1"/>
                </a:solidFill>
                <a:latin typeface="Arial" charset="0"/>
                <a:ea typeface="+mn-ea"/>
                <a:cs typeface="+mn-cs"/>
              </a:defRPr>
            </a:lvl8pPr>
            <a:lvl9pPr marL="3886200" indent="-228600" algn="ctr" defTabSz="914400" rtl="0" eaLnBrk="0" fontAlgn="base" latinLnBrk="0" hangingPunct="0">
              <a:spcBef>
                <a:spcPct val="0"/>
              </a:spcBef>
              <a:spcAft>
                <a:spcPct val="0"/>
              </a:spcAft>
              <a:defRPr kern="1200">
                <a:solidFill>
                  <a:schemeClr val="tx1"/>
                </a:solidFill>
                <a:latin typeface="Arial" charset="0"/>
                <a:ea typeface="+mn-ea"/>
                <a:cs typeface="+mn-cs"/>
              </a:defRPr>
            </a:lvl9pPr>
          </a:lstStyle>
          <a:p>
            <a:pPr eaLnBrk="1" hangingPunct="1"/>
            <a:r>
              <a:rPr lang="it-IT" altLang="it-IT" dirty="0" smtClean="0"/>
              <a:t> </a:t>
            </a:r>
            <a:r>
              <a:rPr lang="it-IT" altLang="it-IT" sz="1200" dirty="0" smtClean="0">
                <a:solidFill>
                  <a:schemeClr val="accent6"/>
                </a:solidFill>
              </a:rPr>
              <a:t>CORSO FORMAZIONE UGOV-DIDATTICA</a:t>
            </a:r>
            <a:r>
              <a:rPr lang="it-IT" altLang="it-IT" sz="1200" dirty="0" smtClean="0">
                <a:solidFill>
                  <a:srgbClr val="C00000"/>
                </a:solidFill>
              </a:rPr>
              <a:t>: Novità e aggiornamenti</a:t>
            </a:r>
          </a:p>
        </p:txBody>
      </p:sp>
    </p:spTree>
    <p:extLst>
      <p:ext uri="{BB962C8B-B14F-4D97-AF65-F5344CB8AC3E}">
        <p14:creationId xmlns:p14="http://schemas.microsoft.com/office/powerpoint/2010/main" val="711571340"/>
      </p:ext>
    </p:extLst>
  </p:cSld>
  <p:clrMap bg1="lt1" tx1="dk1" bg2="lt2" tx2="dk2" accent1="accent1" accent2="accent2" accent3="accent3" accent4="accent4" accent5="accent5" accent6="accent6" hlink="hlink" folHlink="folHlink"/>
  <p:hf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intestazione 3"/>
          <p:cNvSpPr>
            <a:spLocks noGrp="1"/>
          </p:cNvSpPr>
          <p:nvPr>
            <p:ph type="hdr" sz="quarter" idx="10"/>
          </p:nvPr>
        </p:nvSpPr>
        <p:spPr/>
        <p:txBody>
          <a:bodyPr/>
          <a:lstStyle/>
          <a:p>
            <a:pPr>
              <a:defRPr/>
            </a:pPr>
            <a:endParaRPr lang="it-IT" dirty="0"/>
          </a:p>
        </p:txBody>
      </p:sp>
      <p:sp>
        <p:nvSpPr>
          <p:cNvPr id="6" name="Segnaposto piè di pagina 5"/>
          <p:cNvSpPr>
            <a:spLocks noGrp="1"/>
          </p:cNvSpPr>
          <p:nvPr>
            <p:ph type="ftr" sz="quarter" idx="12"/>
          </p:nvPr>
        </p:nvSpPr>
        <p:spPr/>
        <p:txBody>
          <a:bodyPr/>
          <a:lstStyle/>
          <a:p>
            <a:pPr>
              <a:defRPr/>
            </a:pPr>
            <a:r>
              <a:rPr lang="it-IT" smtClean="0"/>
              <a:t> </a:t>
            </a:r>
            <a:r>
              <a:rPr lang="it-IT" altLang="it-IT" smtClean="0"/>
              <a:t> </a:t>
            </a:r>
            <a:r>
              <a:rPr lang="it-IT" altLang="it-IT" sz="1800" b="1" i="1" smtClean="0">
                <a:solidFill>
                  <a:schemeClr val="accent6">
                    <a:lumMod val="75000"/>
                  </a:schemeClr>
                </a:solidFill>
              </a:rPr>
              <a:t>Paola Mincucci  </a:t>
            </a:r>
            <a:r>
              <a:rPr lang="it-IT" altLang="it-IT" b="1" i="1" smtClean="0"/>
              <a:t>-</a:t>
            </a:r>
            <a:r>
              <a:rPr lang="it-IT" b="1" smtClean="0">
                <a:solidFill>
                  <a:srgbClr val="0070C0"/>
                </a:solidFill>
              </a:rPr>
              <a:t>Settore Statistica e Applicativi Didattica e Ricerca</a:t>
            </a:r>
            <a:endParaRPr lang="it-IT" altLang="it-IT" b="1" i="1" smtClean="0">
              <a:solidFill>
                <a:srgbClr val="0070C0"/>
              </a:solidFill>
            </a:endParaRPr>
          </a:p>
          <a:p>
            <a:pPr>
              <a:defRPr/>
            </a:pPr>
            <a:endParaRPr lang="it-IT" dirty="0"/>
          </a:p>
        </p:txBody>
      </p:sp>
      <p:sp>
        <p:nvSpPr>
          <p:cNvPr id="7" name="Segnaposto numero diapositiva 6"/>
          <p:cNvSpPr>
            <a:spLocks noGrp="1"/>
          </p:cNvSpPr>
          <p:nvPr>
            <p:ph type="sldNum" sz="quarter" idx="13"/>
          </p:nvPr>
        </p:nvSpPr>
        <p:spPr/>
        <p:txBody>
          <a:bodyPr/>
          <a:lstStyle/>
          <a:p>
            <a:pPr>
              <a:defRPr/>
            </a:pPr>
            <a:r>
              <a:rPr lang="it-IT" smtClean="0"/>
              <a:t>t</a:t>
            </a:r>
            <a:fld id="{24E0E483-DF5A-46A6-A20E-3011458779FB}" type="slidenum">
              <a:rPr lang="it-IT" smtClean="0"/>
              <a:pPr>
                <a:defRPr/>
              </a:pPr>
              <a:t>3</a:t>
            </a:fld>
            <a:endParaRPr lang="it-IT" dirty="0"/>
          </a:p>
        </p:txBody>
      </p:sp>
    </p:spTree>
    <p:extLst>
      <p:ext uri="{BB962C8B-B14F-4D97-AF65-F5344CB8AC3E}">
        <p14:creationId xmlns:p14="http://schemas.microsoft.com/office/powerpoint/2010/main" val="4395957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475656" y="188640"/>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2123728" y="234888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dirty="0" smtClean="0"/>
              <a:t>Fare clic per modificare lo stile del sottotitolo dello schema</a:t>
            </a:r>
            <a:endParaRPr lang="it-IT" dirty="0"/>
          </a:p>
        </p:txBody>
      </p:sp>
    </p:spTree>
    <p:extLst>
      <p:ext uri="{BB962C8B-B14F-4D97-AF65-F5344CB8AC3E}">
        <p14:creationId xmlns:p14="http://schemas.microsoft.com/office/powerpoint/2010/main" val="19653255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numero diapositiva 5"/>
          <p:cNvSpPr>
            <a:spLocks noGrp="1"/>
          </p:cNvSpPr>
          <p:nvPr>
            <p:ph type="sldNum" sz="quarter" idx="12"/>
          </p:nvPr>
        </p:nvSpPr>
        <p:spPr/>
        <p:txBody>
          <a:bodyPr/>
          <a:lstStyle>
            <a:lvl1pPr>
              <a:defRPr/>
            </a:lvl1pPr>
          </a:lstStyle>
          <a:p>
            <a:pPr>
              <a:defRPr/>
            </a:pPr>
            <a:fld id="{45E7BC5D-2F30-4481-9AD5-40E51FD1872F}" type="slidenum">
              <a:rPr lang="it-IT"/>
              <a:pPr>
                <a:defRPr/>
              </a:pPr>
              <a:t>‹N›</a:t>
            </a:fld>
            <a:r>
              <a:rPr lang="it-IT" dirty="0"/>
              <a:t> / 24</a:t>
            </a:r>
          </a:p>
        </p:txBody>
      </p:sp>
    </p:spTree>
    <p:extLst>
      <p:ext uri="{BB962C8B-B14F-4D97-AF65-F5344CB8AC3E}">
        <p14:creationId xmlns:p14="http://schemas.microsoft.com/office/powerpoint/2010/main" val="6098808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numero diapositiva 5"/>
          <p:cNvSpPr>
            <a:spLocks noGrp="1"/>
          </p:cNvSpPr>
          <p:nvPr>
            <p:ph type="sldNum" sz="quarter" idx="12"/>
          </p:nvPr>
        </p:nvSpPr>
        <p:spPr/>
        <p:txBody>
          <a:bodyPr/>
          <a:lstStyle>
            <a:lvl1pPr>
              <a:defRPr/>
            </a:lvl1pPr>
          </a:lstStyle>
          <a:p>
            <a:pPr>
              <a:defRPr/>
            </a:pPr>
            <a:fld id="{68700FCB-3AC8-4D62-B7B6-5B1B3BBDB5D2}" type="slidenum">
              <a:rPr lang="it-IT"/>
              <a:pPr>
                <a:defRPr/>
              </a:pPr>
              <a:t>‹N›</a:t>
            </a:fld>
            <a:r>
              <a:rPr lang="it-IT" dirty="0"/>
              <a:t> / 24</a:t>
            </a:r>
          </a:p>
        </p:txBody>
      </p:sp>
    </p:spTree>
    <p:extLst>
      <p:ext uri="{BB962C8B-B14F-4D97-AF65-F5344CB8AC3E}">
        <p14:creationId xmlns:p14="http://schemas.microsoft.com/office/powerpoint/2010/main" val="2104606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olo e tabella">
    <p:spTree>
      <p:nvGrpSpPr>
        <p:cNvPr id="1" name=""/>
        <p:cNvGrpSpPr/>
        <p:nvPr/>
      </p:nvGrpSpPr>
      <p:grpSpPr>
        <a:xfrm>
          <a:off x="0" y="0"/>
          <a:ext cx="0" cy="0"/>
          <a:chOff x="0" y="0"/>
          <a:chExt cx="0" cy="0"/>
        </a:xfrm>
      </p:grpSpPr>
      <p:sp>
        <p:nvSpPr>
          <p:cNvPr id="2" name="Titolo 1"/>
          <p:cNvSpPr>
            <a:spLocks noGrp="1"/>
          </p:cNvSpPr>
          <p:nvPr>
            <p:ph type="title"/>
          </p:nvPr>
        </p:nvSpPr>
        <p:spPr>
          <a:xfrm>
            <a:off x="1476375" y="274638"/>
            <a:ext cx="7488238" cy="777875"/>
          </a:xfrm>
        </p:spPr>
        <p:txBody>
          <a:bodyPr/>
          <a:lstStyle/>
          <a:p>
            <a:r>
              <a:rPr lang="it-IT" dirty="0" smtClean="0"/>
              <a:t>Fare clic per modificare lo stile del titolo</a:t>
            </a:r>
            <a:endParaRPr lang="it-IT" dirty="0"/>
          </a:p>
        </p:txBody>
      </p:sp>
      <p:sp>
        <p:nvSpPr>
          <p:cNvPr id="3" name="Segnaposto tabella 2"/>
          <p:cNvSpPr>
            <a:spLocks noGrp="1"/>
          </p:cNvSpPr>
          <p:nvPr>
            <p:ph type="tbl" idx="1"/>
          </p:nvPr>
        </p:nvSpPr>
        <p:spPr>
          <a:xfrm>
            <a:off x="1476375" y="1268413"/>
            <a:ext cx="7488238" cy="5113337"/>
          </a:xfrm>
        </p:spPr>
        <p:txBody>
          <a:bodyPr rtlCol="0">
            <a:normAutofit/>
          </a:bodyPr>
          <a:lstStyle/>
          <a:p>
            <a:pPr lvl="0"/>
            <a:endParaRPr lang="it-IT" noProof="0" dirty="0" smtClean="0"/>
          </a:p>
        </p:txBody>
      </p:sp>
    </p:spTree>
    <p:extLst>
      <p:ext uri="{BB962C8B-B14F-4D97-AF65-F5344CB8AC3E}">
        <p14:creationId xmlns:p14="http://schemas.microsoft.com/office/powerpoint/2010/main" val="35324561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olo e contenuto">
    <p:spTree>
      <p:nvGrpSpPr>
        <p:cNvPr id="1" name=""/>
        <p:cNvGrpSpPr/>
        <p:nvPr/>
      </p:nvGrpSpPr>
      <p:grpSpPr>
        <a:xfrm>
          <a:off x="0" y="0"/>
          <a:ext cx="0" cy="0"/>
          <a:chOff x="0" y="0"/>
          <a:chExt cx="0" cy="0"/>
        </a:xfrm>
      </p:grpSpPr>
      <p:sp>
        <p:nvSpPr>
          <p:cNvPr id="2" name="Text Box 9"/>
          <p:cNvSpPr txBox="1">
            <a:spLocks noChangeArrowheads="1"/>
          </p:cNvSpPr>
          <p:nvPr userDrawn="1"/>
        </p:nvSpPr>
        <p:spPr bwMode="auto">
          <a:xfrm>
            <a:off x="7920636" y="6566360"/>
            <a:ext cx="1095172" cy="230832"/>
          </a:xfrm>
          <a:prstGeom prst="rect">
            <a:avLst/>
          </a:prstGeom>
          <a:solidFill>
            <a:srgbClr val="0070C0"/>
          </a:solidFill>
          <a:ln/>
          <a:extLst/>
        </p:spPr>
        <p:style>
          <a:lnRef idx="0">
            <a:schemeClr val="accent2"/>
          </a:lnRef>
          <a:fillRef idx="3">
            <a:schemeClr val="accent2"/>
          </a:fillRef>
          <a:effectRef idx="3">
            <a:schemeClr val="accent2"/>
          </a:effectRef>
          <a:fontRef idx="minor">
            <a:schemeClr val="lt1"/>
          </a:fontRef>
        </p:style>
        <p:txBody>
          <a:bodyPr wrap="none">
            <a:spAutoFit/>
          </a:bodyPr>
          <a:lstStyle>
            <a:lvl1pPr eaLnBrk="0" hangingPunct="0">
              <a:defRPr sz="2400">
                <a:solidFill>
                  <a:schemeClr val="tx1"/>
                </a:solidFill>
                <a:latin typeface="Arial Rounded MT Bold" pitchFamily="34" charset="0"/>
              </a:defRPr>
            </a:lvl1pPr>
            <a:lvl2pPr marL="742950" indent="-285750" eaLnBrk="0" hangingPunct="0">
              <a:defRPr sz="2400">
                <a:solidFill>
                  <a:schemeClr val="tx1"/>
                </a:solidFill>
                <a:latin typeface="Arial Rounded MT Bold" pitchFamily="34" charset="0"/>
              </a:defRPr>
            </a:lvl2pPr>
            <a:lvl3pPr marL="1143000" indent="-228600" eaLnBrk="0" hangingPunct="0">
              <a:defRPr sz="2400">
                <a:solidFill>
                  <a:schemeClr val="tx1"/>
                </a:solidFill>
                <a:latin typeface="Arial Rounded MT Bold" pitchFamily="34" charset="0"/>
              </a:defRPr>
            </a:lvl3pPr>
            <a:lvl4pPr marL="1600200" indent="-228600" eaLnBrk="0" hangingPunct="0">
              <a:defRPr sz="2400">
                <a:solidFill>
                  <a:schemeClr val="tx1"/>
                </a:solidFill>
                <a:latin typeface="Arial Rounded MT Bold" pitchFamily="34" charset="0"/>
              </a:defRPr>
            </a:lvl4pPr>
            <a:lvl5pPr marL="2057400" indent="-228600" eaLnBrk="0" hangingPunct="0">
              <a:defRPr sz="2400">
                <a:solidFill>
                  <a:schemeClr val="tx1"/>
                </a:solidFill>
                <a:latin typeface="Arial Rounded MT Bold" pitchFamily="34" charset="0"/>
              </a:defRPr>
            </a:lvl5pPr>
            <a:lvl6pPr marL="2514600" indent="-228600" eaLnBrk="0" fontAlgn="base" hangingPunct="0">
              <a:spcBef>
                <a:spcPct val="0"/>
              </a:spcBef>
              <a:spcAft>
                <a:spcPct val="0"/>
              </a:spcAft>
              <a:defRPr sz="2400">
                <a:solidFill>
                  <a:schemeClr val="tx1"/>
                </a:solidFill>
                <a:latin typeface="Arial Rounded MT Bold" pitchFamily="34" charset="0"/>
              </a:defRPr>
            </a:lvl6pPr>
            <a:lvl7pPr marL="2971800" indent="-228600" eaLnBrk="0" fontAlgn="base" hangingPunct="0">
              <a:spcBef>
                <a:spcPct val="0"/>
              </a:spcBef>
              <a:spcAft>
                <a:spcPct val="0"/>
              </a:spcAft>
              <a:defRPr sz="2400">
                <a:solidFill>
                  <a:schemeClr val="tx1"/>
                </a:solidFill>
                <a:latin typeface="Arial Rounded MT Bold" pitchFamily="34" charset="0"/>
              </a:defRPr>
            </a:lvl7pPr>
            <a:lvl8pPr marL="3429000" indent="-228600" eaLnBrk="0" fontAlgn="base" hangingPunct="0">
              <a:spcBef>
                <a:spcPct val="0"/>
              </a:spcBef>
              <a:spcAft>
                <a:spcPct val="0"/>
              </a:spcAft>
              <a:defRPr sz="2400">
                <a:solidFill>
                  <a:schemeClr val="tx1"/>
                </a:solidFill>
                <a:latin typeface="Arial Rounded MT Bold" pitchFamily="34" charset="0"/>
              </a:defRPr>
            </a:lvl8pPr>
            <a:lvl9pPr marL="3886200" indent="-228600" eaLnBrk="0" fontAlgn="base" hangingPunct="0">
              <a:spcBef>
                <a:spcPct val="0"/>
              </a:spcBef>
              <a:spcAft>
                <a:spcPct val="0"/>
              </a:spcAft>
              <a:defRPr sz="2400">
                <a:solidFill>
                  <a:schemeClr val="tx1"/>
                </a:solidFill>
                <a:latin typeface="Arial Rounded MT Bold" pitchFamily="34" charset="0"/>
              </a:defRPr>
            </a:lvl9pPr>
          </a:lstStyle>
          <a:p>
            <a:pPr algn="l" eaLnBrk="1" fontAlgn="auto" hangingPunct="1">
              <a:spcBef>
                <a:spcPts val="0"/>
              </a:spcBef>
              <a:spcAft>
                <a:spcPts val="0"/>
              </a:spcAft>
              <a:defRPr/>
            </a:pPr>
            <a:r>
              <a:rPr lang="it-IT" sz="900" b="1" dirty="0" smtClean="0">
                <a:solidFill>
                  <a:schemeClr val="bg1"/>
                </a:solidFill>
              </a:rPr>
              <a:t>EUG 10.10.2012</a:t>
            </a:r>
          </a:p>
        </p:txBody>
      </p:sp>
      <p:sp>
        <p:nvSpPr>
          <p:cNvPr id="3" name="Line 10"/>
          <p:cNvSpPr>
            <a:spLocks noChangeShapeType="1"/>
          </p:cNvSpPr>
          <p:nvPr userDrawn="1"/>
        </p:nvSpPr>
        <p:spPr bwMode="auto">
          <a:xfrm flipV="1">
            <a:off x="468313" y="6689725"/>
            <a:ext cx="7488237" cy="6350"/>
          </a:xfrm>
          <a:prstGeom prst="line">
            <a:avLst/>
          </a:prstGeom>
          <a:noFill/>
          <a:ln w="19050">
            <a:solidFill>
              <a:srgbClr val="0070C0"/>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4" name="Segnaposto numero diapositiva 3"/>
          <p:cNvSpPr>
            <a:spLocks noGrp="1"/>
          </p:cNvSpPr>
          <p:nvPr>
            <p:ph type="sldNum" sz="quarter" idx="10"/>
          </p:nvPr>
        </p:nvSpPr>
        <p:spPr>
          <a:xfrm>
            <a:off x="179388" y="6565900"/>
            <a:ext cx="288925" cy="215900"/>
          </a:xfrm>
          <a:ln w="19050">
            <a:solidFill>
              <a:srgbClr val="0070C0"/>
            </a:solidFill>
          </a:ln>
        </p:spPr>
        <p:txBody>
          <a:bodyPr/>
          <a:lstStyle>
            <a:lvl1pPr>
              <a:defRPr sz="1000" b="1">
                <a:solidFill>
                  <a:schemeClr val="tx2"/>
                </a:solidFill>
              </a:defRPr>
            </a:lvl1pPr>
          </a:lstStyle>
          <a:p>
            <a:pPr>
              <a:defRPr/>
            </a:pPr>
            <a:fld id="{C7561240-85BC-486A-AB8F-7E8583EEEECF}" type="slidenum">
              <a:rPr lang="it-IT"/>
              <a:pPr>
                <a:defRPr/>
              </a:pPr>
              <a:t>‹N›</a:t>
            </a:fld>
            <a:endParaRPr lang="it-IT" dirty="0"/>
          </a:p>
        </p:txBody>
      </p:sp>
    </p:spTree>
    <p:extLst>
      <p:ext uri="{BB962C8B-B14F-4D97-AF65-F5344CB8AC3E}">
        <p14:creationId xmlns:p14="http://schemas.microsoft.com/office/powerpoint/2010/main" val="30248083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endParaRPr lang="it-IT"/>
          </a:p>
        </p:txBody>
      </p:sp>
      <p:sp>
        <p:nvSpPr>
          <p:cNvPr id="5" name="Segnaposto piè di pagina 4"/>
          <p:cNvSpPr>
            <a:spLocks noGrp="1"/>
          </p:cNvSpPr>
          <p:nvPr>
            <p:ph type="ftr" sz="quarter" idx="11"/>
          </p:nvPr>
        </p:nvSpPr>
        <p:spPr/>
        <p:txBody>
          <a:bodyPr/>
          <a:lstStyle/>
          <a:p>
            <a:r>
              <a:rPr lang="it-IT" smtClean="0"/>
              <a:t>Paola Mincucci - Settore Statistica e Applicativi Didattica e Ricerca</a:t>
            </a:r>
            <a:endParaRPr lang="it-IT"/>
          </a:p>
        </p:txBody>
      </p:sp>
      <p:sp>
        <p:nvSpPr>
          <p:cNvPr id="6" name="Segnaposto numero diapositiva 5"/>
          <p:cNvSpPr>
            <a:spLocks noGrp="1"/>
          </p:cNvSpPr>
          <p:nvPr>
            <p:ph type="sldNum" sz="quarter" idx="12"/>
          </p:nvPr>
        </p:nvSpPr>
        <p:spPr/>
        <p:txBody>
          <a:bodyPr/>
          <a:lstStyle/>
          <a:p>
            <a:fld id="{3B330440-0028-4E19-9C24-6B9767D9E49C}" type="slidenum">
              <a:rPr lang="it-IT" smtClean="0"/>
              <a:t>‹N›</a:t>
            </a:fld>
            <a:endParaRPr lang="it-IT"/>
          </a:p>
        </p:txBody>
      </p:sp>
    </p:spTree>
    <p:extLst>
      <p:ext uri="{BB962C8B-B14F-4D97-AF65-F5344CB8AC3E}">
        <p14:creationId xmlns:p14="http://schemas.microsoft.com/office/powerpoint/2010/main" val="22794219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endParaRPr lang="it-IT"/>
          </a:p>
        </p:txBody>
      </p:sp>
      <p:sp>
        <p:nvSpPr>
          <p:cNvPr id="5" name="Segnaposto piè di pagina 4"/>
          <p:cNvSpPr>
            <a:spLocks noGrp="1"/>
          </p:cNvSpPr>
          <p:nvPr>
            <p:ph type="ftr" sz="quarter" idx="11"/>
          </p:nvPr>
        </p:nvSpPr>
        <p:spPr/>
        <p:txBody>
          <a:bodyPr/>
          <a:lstStyle/>
          <a:p>
            <a:r>
              <a:rPr lang="it-IT" smtClean="0"/>
              <a:t>Paola Mincucci - Settore Statistica e Applicativi Didattica e Ricerca</a:t>
            </a:r>
            <a:endParaRPr lang="it-IT"/>
          </a:p>
        </p:txBody>
      </p:sp>
      <p:sp>
        <p:nvSpPr>
          <p:cNvPr id="6" name="Segnaposto numero diapositiva 5"/>
          <p:cNvSpPr>
            <a:spLocks noGrp="1"/>
          </p:cNvSpPr>
          <p:nvPr>
            <p:ph type="sldNum" sz="quarter" idx="12"/>
          </p:nvPr>
        </p:nvSpPr>
        <p:spPr/>
        <p:txBody>
          <a:bodyPr/>
          <a:lstStyle/>
          <a:p>
            <a:fld id="{3B330440-0028-4E19-9C24-6B9767D9E49C}" type="slidenum">
              <a:rPr lang="it-IT" smtClean="0"/>
              <a:t>‹N›</a:t>
            </a:fld>
            <a:endParaRPr lang="it-IT"/>
          </a:p>
        </p:txBody>
      </p:sp>
    </p:spTree>
    <p:extLst>
      <p:ext uri="{BB962C8B-B14F-4D97-AF65-F5344CB8AC3E}">
        <p14:creationId xmlns:p14="http://schemas.microsoft.com/office/powerpoint/2010/main" val="10339334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endParaRPr lang="it-IT"/>
          </a:p>
        </p:txBody>
      </p:sp>
      <p:sp>
        <p:nvSpPr>
          <p:cNvPr id="5" name="Segnaposto piè di pagina 4"/>
          <p:cNvSpPr>
            <a:spLocks noGrp="1"/>
          </p:cNvSpPr>
          <p:nvPr>
            <p:ph type="ftr" sz="quarter" idx="11"/>
          </p:nvPr>
        </p:nvSpPr>
        <p:spPr/>
        <p:txBody>
          <a:bodyPr/>
          <a:lstStyle/>
          <a:p>
            <a:r>
              <a:rPr lang="it-IT" smtClean="0"/>
              <a:t>Paola Mincucci - Settore Statistica e Applicativi Didattica e Ricerca</a:t>
            </a:r>
            <a:endParaRPr lang="it-IT"/>
          </a:p>
        </p:txBody>
      </p:sp>
      <p:sp>
        <p:nvSpPr>
          <p:cNvPr id="6" name="Segnaposto numero diapositiva 5"/>
          <p:cNvSpPr>
            <a:spLocks noGrp="1"/>
          </p:cNvSpPr>
          <p:nvPr>
            <p:ph type="sldNum" sz="quarter" idx="12"/>
          </p:nvPr>
        </p:nvSpPr>
        <p:spPr/>
        <p:txBody>
          <a:bodyPr/>
          <a:lstStyle/>
          <a:p>
            <a:fld id="{3B330440-0028-4E19-9C24-6B9767D9E49C}" type="slidenum">
              <a:rPr lang="it-IT" smtClean="0"/>
              <a:t>‹N›</a:t>
            </a:fld>
            <a:endParaRPr lang="it-IT"/>
          </a:p>
        </p:txBody>
      </p:sp>
    </p:spTree>
    <p:extLst>
      <p:ext uri="{BB962C8B-B14F-4D97-AF65-F5344CB8AC3E}">
        <p14:creationId xmlns:p14="http://schemas.microsoft.com/office/powerpoint/2010/main" val="11639624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endParaRPr lang="it-IT"/>
          </a:p>
        </p:txBody>
      </p:sp>
      <p:sp>
        <p:nvSpPr>
          <p:cNvPr id="6" name="Segnaposto piè di pagina 5"/>
          <p:cNvSpPr>
            <a:spLocks noGrp="1"/>
          </p:cNvSpPr>
          <p:nvPr>
            <p:ph type="ftr" sz="quarter" idx="11"/>
          </p:nvPr>
        </p:nvSpPr>
        <p:spPr/>
        <p:txBody>
          <a:bodyPr/>
          <a:lstStyle/>
          <a:p>
            <a:r>
              <a:rPr lang="it-IT" smtClean="0"/>
              <a:t>Paola Mincucci - Settore Statistica e Applicativi Didattica e Ricerca</a:t>
            </a:r>
            <a:endParaRPr lang="it-IT"/>
          </a:p>
        </p:txBody>
      </p:sp>
      <p:sp>
        <p:nvSpPr>
          <p:cNvPr id="7" name="Segnaposto numero diapositiva 6"/>
          <p:cNvSpPr>
            <a:spLocks noGrp="1"/>
          </p:cNvSpPr>
          <p:nvPr>
            <p:ph type="sldNum" sz="quarter" idx="12"/>
          </p:nvPr>
        </p:nvSpPr>
        <p:spPr/>
        <p:txBody>
          <a:bodyPr/>
          <a:lstStyle/>
          <a:p>
            <a:fld id="{3B330440-0028-4E19-9C24-6B9767D9E49C}" type="slidenum">
              <a:rPr lang="it-IT" smtClean="0"/>
              <a:t>‹N›</a:t>
            </a:fld>
            <a:endParaRPr lang="it-IT"/>
          </a:p>
        </p:txBody>
      </p:sp>
    </p:spTree>
    <p:extLst>
      <p:ext uri="{BB962C8B-B14F-4D97-AF65-F5344CB8AC3E}">
        <p14:creationId xmlns:p14="http://schemas.microsoft.com/office/powerpoint/2010/main" val="3648811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endParaRPr lang="it-IT"/>
          </a:p>
        </p:txBody>
      </p:sp>
      <p:sp>
        <p:nvSpPr>
          <p:cNvPr id="8" name="Segnaposto piè di pagina 7"/>
          <p:cNvSpPr>
            <a:spLocks noGrp="1"/>
          </p:cNvSpPr>
          <p:nvPr>
            <p:ph type="ftr" sz="quarter" idx="11"/>
          </p:nvPr>
        </p:nvSpPr>
        <p:spPr/>
        <p:txBody>
          <a:bodyPr/>
          <a:lstStyle/>
          <a:p>
            <a:r>
              <a:rPr lang="it-IT" smtClean="0"/>
              <a:t>Paola Mincucci - Settore Statistica e Applicativi Didattica e Ricerca</a:t>
            </a:r>
            <a:endParaRPr lang="it-IT"/>
          </a:p>
        </p:txBody>
      </p:sp>
      <p:sp>
        <p:nvSpPr>
          <p:cNvPr id="9" name="Segnaposto numero diapositiva 8"/>
          <p:cNvSpPr>
            <a:spLocks noGrp="1"/>
          </p:cNvSpPr>
          <p:nvPr>
            <p:ph type="sldNum" sz="quarter" idx="12"/>
          </p:nvPr>
        </p:nvSpPr>
        <p:spPr/>
        <p:txBody>
          <a:bodyPr/>
          <a:lstStyle/>
          <a:p>
            <a:fld id="{3B330440-0028-4E19-9C24-6B9767D9E49C}" type="slidenum">
              <a:rPr lang="it-IT" smtClean="0"/>
              <a:t>‹N›</a:t>
            </a:fld>
            <a:endParaRPr lang="it-IT"/>
          </a:p>
        </p:txBody>
      </p:sp>
    </p:spTree>
    <p:extLst>
      <p:ext uri="{BB962C8B-B14F-4D97-AF65-F5344CB8AC3E}">
        <p14:creationId xmlns:p14="http://schemas.microsoft.com/office/powerpoint/2010/main" val="310413612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endParaRPr lang="it-IT"/>
          </a:p>
        </p:txBody>
      </p:sp>
      <p:sp>
        <p:nvSpPr>
          <p:cNvPr id="4" name="Segnaposto piè di pagina 3"/>
          <p:cNvSpPr>
            <a:spLocks noGrp="1"/>
          </p:cNvSpPr>
          <p:nvPr>
            <p:ph type="ftr" sz="quarter" idx="11"/>
          </p:nvPr>
        </p:nvSpPr>
        <p:spPr/>
        <p:txBody>
          <a:bodyPr/>
          <a:lstStyle/>
          <a:p>
            <a:r>
              <a:rPr lang="it-IT" smtClean="0"/>
              <a:t>Paola Mincucci - Settore Statistica e Applicativi Didattica e Ricerca</a:t>
            </a:r>
            <a:endParaRPr lang="it-IT"/>
          </a:p>
        </p:txBody>
      </p:sp>
      <p:sp>
        <p:nvSpPr>
          <p:cNvPr id="5" name="Segnaposto numero diapositiva 4"/>
          <p:cNvSpPr>
            <a:spLocks noGrp="1"/>
          </p:cNvSpPr>
          <p:nvPr>
            <p:ph type="sldNum" sz="quarter" idx="12"/>
          </p:nvPr>
        </p:nvSpPr>
        <p:spPr/>
        <p:txBody>
          <a:bodyPr/>
          <a:lstStyle/>
          <a:p>
            <a:fld id="{3B330440-0028-4E19-9C24-6B9767D9E49C}" type="slidenum">
              <a:rPr lang="it-IT" smtClean="0"/>
              <a:t>‹N›</a:t>
            </a:fld>
            <a:endParaRPr lang="it-IT"/>
          </a:p>
        </p:txBody>
      </p:sp>
    </p:spTree>
    <p:extLst>
      <p:ext uri="{BB962C8B-B14F-4D97-AF65-F5344CB8AC3E}">
        <p14:creationId xmlns:p14="http://schemas.microsoft.com/office/powerpoint/2010/main" val="17696696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dirty="0" smtClean="0"/>
              <a:t>Fare clic per modificare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5" name="Segnaposto numero diapositiva 5"/>
          <p:cNvSpPr>
            <a:spLocks noGrp="1"/>
          </p:cNvSpPr>
          <p:nvPr>
            <p:ph type="sldNum" sz="quarter" idx="11"/>
          </p:nvPr>
        </p:nvSpPr>
        <p:spPr>
          <a:xfrm>
            <a:off x="3059832" y="6492875"/>
            <a:ext cx="4176464" cy="365125"/>
          </a:xfrm>
        </p:spPr>
        <p:txBody>
          <a:bodyPr/>
          <a:lstStyle>
            <a:lvl1pPr>
              <a:defRPr/>
            </a:lvl1pPr>
          </a:lstStyle>
          <a:p>
            <a:pPr>
              <a:defRPr/>
            </a:pPr>
            <a:r>
              <a:rPr lang="it-IT" b="1" dirty="0" smtClean="0"/>
              <a:t>Settore Statistica e Applicativi Didattica e Ricerca</a:t>
            </a:r>
            <a:r>
              <a:rPr lang="it-IT" dirty="0" smtClean="0"/>
              <a:t> </a:t>
            </a:r>
            <a:endParaRPr lang="it-IT" dirty="0"/>
          </a:p>
        </p:txBody>
      </p:sp>
    </p:spTree>
    <p:extLst>
      <p:ext uri="{BB962C8B-B14F-4D97-AF65-F5344CB8AC3E}">
        <p14:creationId xmlns:p14="http://schemas.microsoft.com/office/powerpoint/2010/main" val="21558327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endParaRPr lang="it-IT"/>
          </a:p>
        </p:txBody>
      </p:sp>
      <p:sp>
        <p:nvSpPr>
          <p:cNvPr id="3" name="Segnaposto piè di pagina 2"/>
          <p:cNvSpPr>
            <a:spLocks noGrp="1"/>
          </p:cNvSpPr>
          <p:nvPr>
            <p:ph type="ftr" sz="quarter" idx="11"/>
          </p:nvPr>
        </p:nvSpPr>
        <p:spPr/>
        <p:txBody>
          <a:bodyPr/>
          <a:lstStyle/>
          <a:p>
            <a:r>
              <a:rPr lang="it-IT" smtClean="0"/>
              <a:t>Paola Mincucci - Settore Statistica e Applicativi Didattica e Ricerca</a:t>
            </a:r>
            <a:endParaRPr lang="it-IT"/>
          </a:p>
        </p:txBody>
      </p:sp>
      <p:sp>
        <p:nvSpPr>
          <p:cNvPr id="4" name="Segnaposto numero diapositiva 3"/>
          <p:cNvSpPr>
            <a:spLocks noGrp="1"/>
          </p:cNvSpPr>
          <p:nvPr>
            <p:ph type="sldNum" sz="quarter" idx="12"/>
          </p:nvPr>
        </p:nvSpPr>
        <p:spPr/>
        <p:txBody>
          <a:bodyPr/>
          <a:lstStyle/>
          <a:p>
            <a:fld id="{3B330440-0028-4E19-9C24-6B9767D9E49C}" type="slidenum">
              <a:rPr lang="it-IT" smtClean="0"/>
              <a:t>‹N›</a:t>
            </a:fld>
            <a:endParaRPr lang="it-IT"/>
          </a:p>
        </p:txBody>
      </p:sp>
    </p:spTree>
    <p:extLst>
      <p:ext uri="{BB962C8B-B14F-4D97-AF65-F5344CB8AC3E}">
        <p14:creationId xmlns:p14="http://schemas.microsoft.com/office/powerpoint/2010/main" val="68594067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endParaRPr lang="it-IT"/>
          </a:p>
        </p:txBody>
      </p:sp>
      <p:sp>
        <p:nvSpPr>
          <p:cNvPr id="6" name="Segnaposto piè di pagina 5"/>
          <p:cNvSpPr>
            <a:spLocks noGrp="1"/>
          </p:cNvSpPr>
          <p:nvPr>
            <p:ph type="ftr" sz="quarter" idx="11"/>
          </p:nvPr>
        </p:nvSpPr>
        <p:spPr/>
        <p:txBody>
          <a:bodyPr/>
          <a:lstStyle/>
          <a:p>
            <a:r>
              <a:rPr lang="it-IT" smtClean="0"/>
              <a:t>Paola Mincucci - Settore Statistica e Applicativi Didattica e Ricerca</a:t>
            </a:r>
            <a:endParaRPr lang="it-IT"/>
          </a:p>
        </p:txBody>
      </p:sp>
      <p:sp>
        <p:nvSpPr>
          <p:cNvPr id="7" name="Segnaposto numero diapositiva 6"/>
          <p:cNvSpPr>
            <a:spLocks noGrp="1"/>
          </p:cNvSpPr>
          <p:nvPr>
            <p:ph type="sldNum" sz="quarter" idx="12"/>
          </p:nvPr>
        </p:nvSpPr>
        <p:spPr/>
        <p:txBody>
          <a:bodyPr/>
          <a:lstStyle/>
          <a:p>
            <a:fld id="{3B330440-0028-4E19-9C24-6B9767D9E49C}" type="slidenum">
              <a:rPr lang="it-IT" smtClean="0"/>
              <a:t>‹N›</a:t>
            </a:fld>
            <a:endParaRPr lang="it-IT"/>
          </a:p>
        </p:txBody>
      </p:sp>
    </p:spTree>
    <p:extLst>
      <p:ext uri="{BB962C8B-B14F-4D97-AF65-F5344CB8AC3E}">
        <p14:creationId xmlns:p14="http://schemas.microsoft.com/office/powerpoint/2010/main" val="244423838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endParaRPr lang="it-IT"/>
          </a:p>
        </p:txBody>
      </p:sp>
      <p:sp>
        <p:nvSpPr>
          <p:cNvPr id="6" name="Segnaposto piè di pagina 5"/>
          <p:cNvSpPr>
            <a:spLocks noGrp="1"/>
          </p:cNvSpPr>
          <p:nvPr>
            <p:ph type="ftr" sz="quarter" idx="11"/>
          </p:nvPr>
        </p:nvSpPr>
        <p:spPr/>
        <p:txBody>
          <a:bodyPr/>
          <a:lstStyle/>
          <a:p>
            <a:r>
              <a:rPr lang="it-IT" smtClean="0"/>
              <a:t>Paola Mincucci - Settore Statistica e Applicativi Didattica e Ricerca</a:t>
            </a:r>
            <a:endParaRPr lang="it-IT"/>
          </a:p>
        </p:txBody>
      </p:sp>
      <p:sp>
        <p:nvSpPr>
          <p:cNvPr id="7" name="Segnaposto numero diapositiva 6"/>
          <p:cNvSpPr>
            <a:spLocks noGrp="1"/>
          </p:cNvSpPr>
          <p:nvPr>
            <p:ph type="sldNum" sz="quarter" idx="12"/>
          </p:nvPr>
        </p:nvSpPr>
        <p:spPr/>
        <p:txBody>
          <a:bodyPr/>
          <a:lstStyle/>
          <a:p>
            <a:fld id="{3B330440-0028-4E19-9C24-6B9767D9E49C}" type="slidenum">
              <a:rPr lang="it-IT" smtClean="0"/>
              <a:t>‹N›</a:t>
            </a:fld>
            <a:endParaRPr lang="it-IT"/>
          </a:p>
        </p:txBody>
      </p:sp>
    </p:spTree>
    <p:extLst>
      <p:ext uri="{BB962C8B-B14F-4D97-AF65-F5344CB8AC3E}">
        <p14:creationId xmlns:p14="http://schemas.microsoft.com/office/powerpoint/2010/main" val="284662428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endParaRPr lang="it-IT"/>
          </a:p>
        </p:txBody>
      </p:sp>
      <p:sp>
        <p:nvSpPr>
          <p:cNvPr id="5" name="Segnaposto piè di pagina 4"/>
          <p:cNvSpPr>
            <a:spLocks noGrp="1"/>
          </p:cNvSpPr>
          <p:nvPr>
            <p:ph type="ftr" sz="quarter" idx="11"/>
          </p:nvPr>
        </p:nvSpPr>
        <p:spPr/>
        <p:txBody>
          <a:bodyPr/>
          <a:lstStyle/>
          <a:p>
            <a:r>
              <a:rPr lang="it-IT" smtClean="0"/>
              <a:t>Paola Mincucci - Settore Statistica e Applicativi Didattica e Ricerca</a:t>
            </a:r>
            <a:endParaRPr lang="it-IT"/>
          </a:p>
        </p:txBody>
      </p:sp>
      <p:sp>
        <p:nvSpPr>
          <p:cNvPr id="6" name="Segnaposto numero diapositiva 5"/>
          <p:cNvSpPr>
            <a:spLocks noGrp="1"/>
          </p:cNvSpPr>
          <p:nvPr>
            <p:ph type="sldNum" sz="quarter" idx="12"/>
          </p:nvPr>
        </p:nvSpPr>
        <p:spPr/>
        <p:txBody>
          <a:bodyPr/>
          <a:lstStyle/>
          <a:p>
            <a:fld id="{3B330440-0028-4E19-9C24-6B9767D9E49C}" type="slidenum">
              <a:rPr lang="it-IT" smtClean="0"/>
              <a:t>‹N›</a:t>
            </a:fld>
            <a:endParaRPr lang="it-IT"/>
          </a:p>
        </p:txBody>
      </p:sp>
    </p:spTree>
    <p:extLst>
      <p:ext uri="{BB962C8B-B14F-4D97-AF65-F5344CB8AC3E}">
        <p14:creationId xmlns:p14="http://schemas.microsoft.com/office/powerpoint/2010/main" val="394487698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endParaRPr lang="it-IT"/>
          </a:p>
        </p:txBody>
      </p:sp>
      <p:sp>
        <p:nvSpPr>
          <p:cNvPr id="5" name="Segnaposto piè di pagina 4"/>
          <p:cNvSpPr>
            <a:spLocks noGrp="1"/>
          </p:cNvSpPr>
          <p:nvPr>
            <p:ph type="ftr" sz="quarter" idx="11"/>
          </p:nvPr>
        </p:nvSpPr>
        <p:spPr/>
        <p:txBody>
          <a:bodyPr/>
          <a:lstStyle/>
          <a:p>
            <a:r>
              <a:rPr lang="it-IT" smtClean="0"/>
              <a:t>Paola Mincucci - Settore Statistica e Applicativi Didattica e Ricerca</a:t>
            </a:r>
            <a:endParaRPr lang="it-IT"/>
          </a:p>
        </p:txBody>
      </p:sp>
      <p:sp>
        <p:nvSpPr>
          <p:cNvPr id="6" name="Segnaposto numero diapositiva 5"/>
          <p:cNvSpPr>
            <a:spLocks noGrp="1"/>
          </p:cNvSpPr>
          <p:nvPr>
            <p:ph type="sldNum" sz="quarter" idx="12"/>
          </p:nvPr>
        </p:nvSpPr>
        <p:spPr/>
        <p:txBody>
          <a:bodyPr/>
          <a:lstStyle/>
          <a:p>
            <a:fld id="{3B330440-0028-4E19-9C24-6B9767D9E49C}" type="slidenum">
              <a:rPr lang="it-IT" smtClean="0"/>
              <a:t>‹N›</a:t>
            </a:fld>
            <a:endParaRPr lang="it-IT"/>
          </a:p>
        </p:txBody>
      </p:sp>
    </p:spTree>
    <p:extLst>
      <p:ext uri="{BB962C8B-B14F-4D97-AF65-F5344CB8AC3E}">
        <p14:creationId xmlns:p14="http://schemas.microsoft.com/office/powerpoint/2010/main" val="102187388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endParaRPr lang="it-IT"/>
          </a:p>
        </p:txBody>
      </p:sp>
      <p:sp>
        <p:nvSpPr>
          <p:cNvPr id="5" name="Segnaposto piè di pagina 4"/>
          <p:cNvSpPr>
            <a:spLocks noGrp="1"/>
          </p:cNvSpPr>
          <p:nvPr>
            <p:ph type="ftr" sz="quarter" idx="11"/>
          </p:nvPr>
        </p:nvSpPr>
        <p:spPr/>
        <p:txBody>
          <a:bodyPr/>
          <a:lstStyle/>
          <a:p>
            <a:r>
              <a:rPr lang="it-IT" smtClean="0"/>
              <a:t>Paola Mincucci - Settore Statistica e Applicativi Didattica e Ricerca</a:t>
            </a:r>
            <a:endParaRPr lang="it-IT"/>
          </a:p>
        </p:txBody>
      </p:sp>
      <p:sp>
        <p:nvSpPr>
          <p:cNvPr id="6" name="Segnaposto numero diapositiva 5"/>
          <p:cNvSpPr>
            <a:spLocks noGrp="1"/>
          </p:cNvSpPr>
          <p:nvPr>
            <p:ph type="sldNum" sz="quarter" idx="12"/>
          </p:nvPr>
        </p:nvSpPr>
        <p:spPr/>
        <p:txBody>
          <a:bodyPr/>
          <a:lstStyle/>
          <a:p>
            <a:fld id="{C638E412-4FA0-4AB4-A006-5F88BF4BADC4}" type="slidenum">
              <a:rPr lang="it-IT" smtClean="0"/>
              <a:t>‹N›</a:t>
            </a:fld>
            <a:endParaRPr lang="it-IT"/>
          </a:p>
        </p:txBody>
      </p:sp>
    </p:spTree>
    <p:extLst>
      <p:ext uri="{BB962C8B-B14F-4D97-AF65-F5344CB8AC3E}">
        <p14:creationId xmlns:p14="http://schemas.microsoft.com/office/powerpoint/2010/main" val="18158549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endParaRPr lang="it-IT"/>
          </a:p>
        </p:txBody>
      </p:sp>
      <p:sp>
        <p:nvSpPr>
          <p:cNvPr id="5" name="Segnaposto piè di pagina 4"/>
          <p:cNvSpPr>
            <a:spLocks noGrp="1"/>
          </p:cNvSpPr>
          <p:nvPr>
            <p:ph type="ftr" sz="quarter" idx="11"/>
          </p:nvPr>
        </p:nvSpPr>
        <p:spPr/>
        <p:txBody>
          <a:bodyPr/>
          <a:lstStyle/>
          <a:p>
            <a:r>
              <a:rPr lang="it-IT" smtClean="0"/>
              <a:t>Paola Mincucci - Settore Statistica e Applicativi Didattica e Ricerca</a:t>
            </a:r>
            <a:endParaRPr lang="it-IT"/>
          </a:p>
        </p:txBody>
      </p:sp>
      <p:sp>
        <p:nvSpPr>
          <p:cNvPr id="6" name="Segnaposto numero diapositiva 5"/>
          <p:cNvSpPr>
            <a:spLocks noGrp="1"/>
          </p:cNvSpPr>
          <p:nvPr>
            <p:ph type="sldNum" sz="quarter" idx="12"/>
          </p:nvPr>
        </p:nvSpPr>
        <p:spPr/>
        <p:txBody>
          <a:bodyPr/>
          <a:lstStyle/>
          <a:p>
            <a:fld id="{C638E412-4FA0-4AB4-A006-5F88BF4BADC4}" type="slidenum">
              <a:rPr lang="it-IT" smtClean="0"/>
              <a:t>‹N›</a:t>
            </a:fld>
            <a:endParaRPr lang="it-IT"/>
          </a:p>
        </p:txBody>
      </p:sp>
    </p:spTree>
    <p:extLst>
      <p:ext uri="{BB962C8B-B14F-4D97-AF65-F5344CB8AC3E}">
        <p14:creationId xmlns:p14="http://schemas.microsoft.com/office/powerpoint/2010/main" val="312227244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endParaRPr lang="it-IT"/>
          </a:p>
        </p:txBody>
      </p:sp>
      <p:sp>
        <p:nvSpPr>
          <p:cNvPr id="5" name="Segnaposto piè di pagina 4"/>
          <p:cNvSpPr>
            <a:spLocks noGrp="1"/>
          </p:cNvSpPr>
          <p:nvPr>
            <p:ph type="ftr" sz="quarter" idx="11"/>
          </p:nvPr>
        </p:nvSpPr>
        <p:spPr/>
        <p:txBody>
          <a:bodyPr/>
          <a:lstStyle/>
          <a:p>
            <a:r>
              <a:rPr lang="it-IT" smtClean="0"/>
              <a:t>Paola Mincucci - Settore Statistica e Applicativi Didattica e Ricerca</a:t>
            </a:r>
            <a:endParaRPr lang="it-IT"/>
          </a:p>
        </p:txBody>
      </p:sp>
      <p:sp>
        <p:nvSpPr>
          <p:cNvPr id="6" name="Segnaposto numero diapositiva 5"/>
          <p:cNvSpPr>
            <a:spLocks noGrp="1"/>
          </p:cNvSpPr>
          <p:nvPr>
            <p:ph type="sldNum" sz="quarter" idx="12"/>
          </p:nvPr>
        </p:nvSpPr>
        <p:spPr/>
        <p:txBody>
          <a:bodyPr/>
          <a:lstStyle/>
          <a:p>
            <a:fld id="{C638E412-4FA0-4AB4-A006-5F88BF4BADC4}" type="slidenum">
              <a:rPr lang="it-IT" smtClean="0"/>
              <a:t>‹N›</a:t>
            </a:fld>
            <a:endParaRPr lang="it-IT"/>
          </a:p>
        </p:txBody>
      </p:sp>
    </p:spTree>
    <p:extLst>
      <p:ext uri="{BB962C8B-B14F-4D97-AF65-F5344CB8AC3E}">
        <p14:creationId xmlns:p14="http://schemas.microsoft.com/office/powerpoint/2010/main" val="419033956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endParaRPr lang="it-IT"/>
          </a:p>
        </p:txBody>
      </p:sp>
      <p:sp>
        <p:nvSpPr>
          <p:cNvPr id="6" name="Segnaposto piè di pagina 5"/>
          <p:cNvSpPr>
            <a:spLocks noGrp="1"/>
          </p:cNvSpPr>
          <p:nvPr>
            <p:ph type="ftr" sz="quarter" idx="11"/>
          </p:nvPr>
        </p:nvSpPr>
        <p:spPr/>
        <p:txBody>
          <a:bodyPr/>
          <a:lstStyle/>
          <a:p>
            <a:r>
              <a:rPr lang="it-IT" smtClean="0"/>
              <a:t>Paola Mincucci - Settore Statistica e Applicativi Didattica e Ricerca</a:t>
            </a:r>
            <a:endParaRPr lang="it-IT"/>
          </a:p>
        </p:txBody>
      </p:sp>
      <p:sp>
        <p:nvSpPr>
          <p:cNvPr id="7" name="Segnaposto numero diapositiva 6"/>
          <p:cNvSpPr>
            <a:spLocks noGrp="1"/>
          </p:cNvSpPr>
          <p:nvPr>
            <p:ph type="sldNum" sz="quarter" idx="12"/>
          </p:nvPr>
        </p:nvSpPr>
        <p:spPr/>
        <p:txBody>
          <a:bodyPr/>
          <a:lstStyle/>
          <a:p>
            <a:fld id="{C638E412-4FA0-4AB4-A006-5F88BF4BADC4}" type="slidenum">
              <a:rPr lang="it-IT" smtClean="0"/>
              <a:t>‹N›</a:t>
            </a:fld>
            <a:endParaRPr lang="it-IT"/>
          </a:p>
        </p:txBody>
      </p:sp>
    </p:spTree>
    <p:extLst>
      <p:ext uri="{BB962C8B-B14F-4D97-AF65-F5344CB8AC3E}">
        <p14:creationId xmlns:p14="http://schemas.microsoft.com/office/powerpoint/2010/main" val="180762861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endParaRPr lang="it-IT"/>
          </a:p>
        </p:txBody>
      </p:sp>
      <p:sp>
        <p:nvSpPr>
          <p:cNvPr id="8" name="Segnaposto piè di pagina 7"/>
          <p:cNvSpPr>
            <a:spLocks noGrp="1"/>
          </p:cNvSpPr>
          <p:nvPr>
            <p:ph type="ftr" sz="quarter" idx="11"/>
          </p:nvPr>
        </p:nvSpPr>
        <p:spPr/>
        <p:txBody>
          <a:bodyPr/>
          <a:lstStyle/>
          <a:p>
            <a:r>
              <a:rPr lang="it-IT" smtClean="0"/>
              <a:t>Paola Mincucci - Settore Statistica e Applicativi Didattica e Ricerca</a:t>
            </a:r>
            <a:endParaRPr lang="it-IT"/>
          </a:p>
        </p:txBody>
      </p:sp>
      <p:sp>
        <p:nvSpPr>
          <p:cNvPr id="9" name="Segnaposto numero diapositiva 8"/>
          <p:cNvSpPr>
            <a:spLocks noGrp="1"/>
          </p:cNvSpPr>
          <p:nvPr>
            <p:ph type="sldNum" sz="quarter" idx="12"/>
          </p:nvPr>
        </p:nvSpPr>
        <p:spPr/>
        <p:txBody>
          <a:bodyPr/>
          <a:lstStyle/>
          <a:p>
            <a:fld id="{C638E412-4FA0-4AB4-A006-5F88BF4BADC4}" type="slidenum">
              <a:rPr lang="it-IT" smtClean="0"/>
              <a:t>‹N›</a:t>
            </a:fld>
            <a:endParaRPr lang="it-IT"/>
          </a:p>
        </p:txBody>
      </p:sp>
    </p:spTree>
    <p:extLst>
      <p:ext uri="{BB962C8B-B14F-4D97-AF65-F5344CB8AC3E}">
        <p14:creationId xmlns:p14="http://schemas.microsoft.com/office/powerpoint/2010/main" val="12544867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5" name="Segnaposto numero diapositiva 5"/>
          <p:cNvSpPr>
            <a:spLocks noGrp="1"/>
          </p:cNvSpPr>
          <p:nvPr>
            <p:ph type="sldNum" sz="quarter" idx="12"/>
          </p:nvPr>
        </p:nvSpPr>
        <p:spPr/>
        <p:txBody>
          <a:bodyPr/>
          <a:lstStyle>
            <a:lvl1pPr>
              <a:defRPr/>
            </a:lvl1pPr>
          </a:lstStyle>
          <a:p>
            <a:pPr>
              <a:defRPr/>
            </a:pPr>
            <a:fld id="{A91921E7-2DD8-4C14-919C-DCCF52C32654}" type="slidenum">
              <a:rPr lang="it-IT"/>
              <a:pPr>
                <a:defRPr/>
              </a:pPr>
              <a:t>‹N›</a:t>
            </a:fld>
            <a:r>
              <a:rPr lang="it-IT" dirty="0"/>
              <a:t> / 24</a:t>
            </a:r>
          </a:p>
        </p:txBody>
      </p:sp>
    </p:spTree>
    <p:extLst>
      <p:ext uri="{BB962C8B-B14F-4D97-AF65-F5344CB8AC3E}">
        <p14:creationId xmlns:p14="http://schemas.microsoft.com/office/powerpoint/2010/main" val="335271558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endParaRPr lang="it-IT"/>
          </a:p>
        </p:txBody>
      </p:sp>
      <p:sp>
        <p:nvSpPr>
          <p:cNvPr id="4" name="Segnaposto piè di pagina 3"/>
          <p:cNvSpPr>
            <a:spLocks noGrp="1"/>
          </p:cNvSpPr>
          <p:nvPr>
            <p:ph type="ftr" sz="quarter" idx="11"/>
          </p:nvPr>
        </p:nvSpPr>
        <p:spPr/>
        <p:txBody>
          <a:bodyPr/>
          <a:lstStyle/>
          <a:p>
            <a:r>
              <a:rPr lang="it-IT" smtClean="0"/>
              <a:t>Paola Mincucci - Settore Statistica e Applicativi Didattica e Ricerca</a:t>
            </a:r>
            <a:endParaRPr lang="it-IT"/>
          </a:p>
        </p:txBody>
      </p:sp>
      <p:sp>
        <p:nvSpPr>
          <p:cNvPr id="5" name="Segnaposto numero diapositiva 4"/>
          <p:cNvSpPr>
            <a:spLocks noGrp="1"/>
          </p:cNvSpPr>
          <p:nvPr>
            <p:ph type="sldNum" sz="quarter" idx="12"/>
          </p:nvPr>
        </p:nvSpPr>
        <p:spPr/>
        <p:txBody>
          <a:bodyPr/>
          <a:lstStyle/>
          <a:p>
            <a:fld id="{C638E412-4FA0-4AB4-A006-5F88BF4BADC4}" type="slidenum">
              <a:rPr lang="it-IT" smtClean="0"/>
              <a:t>‹N›</a:t>
            </a:fld>
            <a:endParaRPr lang="it-IT"/>
          </a:p>
        </p:txBody>
      </p:sp>
    </p:spTree>
    <p:extLst>
      <p:ext uri="{BB962C8B-B14F-4D97-AF65-F5344CB8AC3E}">
        <p14:creationId xmlns:p14="http://schemas.microsoft.com/office/powerpoint/2010/main" val="364328951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endParaRPr lang="it-IT"/>
          </a:p>
        </p:txBody>
      </p:sp>
      <p:sp>
        <p:nvSpPr>
          <p:cNvPr id="3" name="Segnaposto piè di pagina 2"/>
          <p:cNvSpPr>
            <a:spLocks noGrp="1"/>
          </p:cNvSpPr>
          <p:nvPr>
            <p:ph type="ftr" sz="quarter" idx="11"/>
          </p:nvPr>
        </p:nvSpPr>
        <p:spPr/>
        <p:txBody>
          <a:bodyPr/>
          <a:lstStyle/>
          <a:p>
            <a:r>
              <a:rPr lang="it-IT" smtClean="0"/>
              <a:t>Paola Mincucci - Settore Statistica e Applicativi Didattica e Ricerca</a:t>
            </a:r>
            <a:endParaRPr lang="it-IT"/>
          </a:p>
        </p:txBody>
      </p:sp>
      <p:sp>
        <p:nvSpPr>
          <p:cNvPr id="4" name="Segnaposto numero diapositiva 3"/>
          <p:cNvSpPr>
            <a:spLocks noGrp="1"/>
          </p:cNvSpPr>
          <p:nvPr>
            <p:ph type="sldNum" sz="quarter" idx="12"/>
          </p:nvPr>
        </p:nvSpPr>
        <p:spPr/>
        <p:txBody>
          <a:bodyPr/>
          <a:lstStyle/>
          <a:p>
            <a:fld id="{C638E412-4FA0-4AB4-A006-5F88BF4BADC4}" type="slidenum">
              <a:rPr lang="it-IT" smtClean="0"/>
              <a:t>‹N›</a:t>
            </a:fld>
            <a:endParaRPr lang="it-IT"/>
          </a:p>
        </p:txBody>
      </p:sp>
    </p:spTree>
    <p:extLst>
      <p:ext uri="{BB962C8B-B14F-4D97-AF65-F5344CB8AC3E}">
        <p14:creationId xmlns:p14="http://schemas.microsoft.com/office/powerpoint/2010/main" val="222763143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endParaRPr lang="it-IT"/>
          </a:p>
        </p:txBody>
      </p:sp>
      <p:sp>
        <p:nvSpPr>
          <p:cNvPr id="6" name="Segnaposto piè di pagina 5"/>
          <p:cNvSpPr>
            <a:spLocks noGrp="1"/>
          </p:cNvSpPr>
          <p:nvPr>
            <p:ph type="ftr" sz="quarter" idx="11"/>
          </p:nvPr>
        </p:nvSpPr>
        <p:spPr/>
        <p:txBody>
          <a:bodyPr/>
          <a:lstStyle/>
          <a:p>
            <a:r>
              <a:rPr lang="it-IT" smtClean="0"/>
              <a:t>Paola Mincucci - Settore Statistica e Applicativi Didattica e Ricerca</a:t>
            </a:r>
            <a:endParaRPr lang="it-IT"/>
          </a:p>
        </p:txBody>
      </p:sp>
      <p:sp>
        <p:nvSpPr>
          <p:cNvPr id="7" name="Segnaposto numero diapositiva 6"/>
          <p:cNvSpPr>
            <a:spLocks noGrp="1"/>
          </p:cNvSpPr>
          <p:nvPr>
            <p:ph type="sldNum" sz="quarter" idx="12"/>
          </p:nvPr>
        </p:nvSpPr>
        <p:spPr/>
        <p:txBody>
          <a:bodyPr/>
          <a:lstStyle/>
          <a:p>
            <a:fld id="{C638E412-4FA0-4AB4-A006-5F88BF4BADC4}" type="slidenum">
              <a:rPr lang="it-IT" smtClean="0"/>
              <a:t>‹N›</a:t>
            </a:fld>
            <a:endParaRPr lang="it-IT"/>
          </a:p>
        </p:txBody>
      </p:sp>
    </p:spTree>
    <p:extLst>
      <p:ext uri="{BB962C8B-B14F-4D97-AF65-F5344CB8AC3E}">
        <p14:creationId xmlns:p14="http://schemas.microsoft.com/office/powerpoint/2010/main" val="172896308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endParaRPr lang="it-IT"/>
          </a:p>
        </p:txBody>
      </p:sp>
      <p:sp>
        <p:nvSpPr>
          <p:cNvPr id="6" name="Segnaposto piè di pagina 5"/>
          <p:cNvSpPr>
            <a:spLocks noGrp="1"/>
          </p:cNvSpPr>
          <p:nvPr>
            <p:ph type="ftr" sz="quarter" idx="11"/>
          </p:nvPr>
        </p:nvSpPr>
        <p:spPr/>
        <p:txBody>
          <a:bodyPr/>
          <a:lstStyle/>
          <a:p>
            <a:r>
              <a:rPr lang="it-IT" smtClean="0"/>
              <a:t>Paola Mincucci - Settore Statistica e Applicativi Didattica e Ricerca</a:t>
            </a:r>
            <a:endParaRPr lang="it-IT"/>
          </a:p>
        </p:txBody>
      </p:sp>
      <p:sp>
        <p:nvSpPr>
          <p:cNvPr id="7" name="Segnaposto numero diapositiva 6"/>
          <p:cNvSpPr>
            <a:spLocks noGrp="1"/>
          </p:cNvSpPr>
          <p:nvPr>
            <p:ph type="sldNum" sz="quarter" idx="12"/>
          </p:nvPr>
        </p:nvSpPr>
        <p:spPr/>
        <p:txBody>
          <a:bodyPr/>
          <a:lstStyle/>
          <a:p>
            <a:fld id="{C638E412-4FA0-4AB4-A006-5F88BF4BADC4}" type="slidenum">
              <a:rPr lang="it-IT" smtClean="0"/>
              <a:t>‹N›</a:t>
            </a:fld>
            <a:endParaRPr lang="it-IT"/>
          </a:p>
        </p:txBody>
      </p:sp>
    </p:spTree>
    <p:extLst>
      <p:ext uri="{BB962C8B-B14F-4D97-AF65-F5344CB8AC3E}">
        <p14:creationId xmlns:p14="http://schemas.microsoft.com/office/powerpoint/2010/main" val="263825786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endParaRPr lang="it-IT"/>
          </a:p>
        </p:txBody>
      </p:sp>
      <p:sp>
        <p:nvSpPr>
          <p:cNvPr id="5" name="Segnaposto piè di pagina 4"/>
          <p:cNvSpPr>
            <a:spLocks noGrp="1"/>
          </p:cNvSpPr>
          <p:nvPr>
            <p:ph type="ftr" sz="quarter" idx="11"/>
          </p:nvPr>
        </p:nvSpPr>
        <p:spPr/>
        <p:txBody>
          <a:bodyPr/>
          <a:lstStyle/>
          <a:p>
            <a:r>
              <a:rPr lang="it-IT" smtClean="0"/>
              <a:t>Paola Mincucci - Settore Statistica e Applicativi Didattica e Ricerca</a:t>
            </a:r>
            <a:endParaRPr lang="it-IT"/>
          </a:p>
        </p:txBody>
      </p:sp>
      <p:sp>
        <p:nvSpPr>
          <p:cNvPr id="6" name="Segnaposto numero diapositiva 5"/>
          <p:cNvSpPr>
            <a:spLocks noGrp="1"/>
          </p:cNvSpPr>
          <p:nvPr>
            <p:ph type="sldNum" sz="quarter" idx="12"/>
          </p:nvPr>
        </p:nvSpPr>
        <p:spPr/>
        <p:txBody>
          <a:bodyPr/>
          <a:lstStyle/>
          <a:p>
            <a:fld id="{C638E412-4FA0-4AB4-A006-5F88BF4BADC4}" type="slidenum">
              <a:rPr lang="it-IT" smtClean="0"/>
              <a:t>‹N›</a:t>
            </a:fld>
            <a:endParaRPr lang="it-IT"/>
          </a:p>
        </p:txBody>
      </p:sp>
    </p:spTree>
    <p:extLst>
      <p:ext uri="{BB962C8B-B14F-4D97-AF65-F5344CB8AC3E}">
        <p14:creationId xmlns:p14="http://schemas.microsoft.com/office/powerpoint/2010/main" val="198899449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endParaRPr lang="it-IT"/>
          </a:p>
        </p:txBody>
      </p:sp>
      <p:sp>
        <p:nvSpPr>
          <p:cNvPr id="5" name="Segnaposto piè di pagina 4"/>
          <p:cNvSpPr>
            <a:spLocks noGrp="1"/>
          </p:cNvSpPr>
          <p:nvPr>
            <p:ph type="ftr" sz="quarter" idx="11"/>
          </p:nvPr>
        </p:nvSpPr>
        <p:spPr/>
        <p:txBody>
          <a:bodyPr/>
          <a:lstStyle/>
          <a:p>
            <a:r>
              <a:rPr lang="it-IT" smtClean="0"/>
              <a:t>Paola Mincucci - Settore Statistica e Applicativi Didattica e Ricerca</a:t>
            </a:r>
            <a:endParaRPr lang="it-IT"/>
          </a:p>
        </p:txBody>
      </p:sp>
      <p:sp>
        <p:nvSpPr>
          <p:cNvPr id="6" name="Segnaposto numero diapositiva 5"/>
          <p:cNvSpPr>
            <a:spLocks noGrp="1"/>
          </p:cNvSpPr>
          <p:nvPr>
            <p:ph type="sldNum" sz="quarter" idx="12"/>
          </p:nvPr>
        </p:nvSpPr>
        <p:spPr/>
        <p:txBody>
          <a:bodyPr/>
          <a:lstStyle/>
          <a:p>
            <a:fld id="{C638E412-4FA0-4AB4-A006-5F88BF4BADC4}" type="slidenum">
              <a:rPr lang="it-IT" smtClean="0"/>
              <a:t>‹N›</a:t>
            </a:fld>
            <a:endParaRPr lang="it-IT"/>
          </a:p>
        </p:txBody>
      </p:sp>
    </p:spTree>
    <p:extLst>
      <p:ext uri="{BB962C8B-B14F-4D97-AF65-F5344CB8AC3E}">
        <p14:creationId xmlns:p14="http://schemas.microsoft.com/office/powerpoint/2010/main" val="89267159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endParaRPr lang="it-IT"/>
          </a:p>
        </p:txBody>
      </p:sp>
      <p:sp>
        <p:nvSpPr>
          <p:cNvPr id="4" name="Segnaposto piè di pagina 3"/>
          <p:cNvSpPr>
            <a:spLocks noGrp="1"/>
          </p:cNvSpPr>
          <p:nvPr>
            <p:ph type="ftr" sz="quarter" idx="11"/>
          </p:nvPr>
        </p:nvSpPr>
        <p:spPr/>
        <p:txBody>
          <a:bodyPr/>
          <a:lstStyle/>
          <a:p>
            <a:r>
              <a:rPr lang="it-IT" smtClean="0"/>
              <a:t>Paola Mincucci - Settore Statistica e Applicativi Didattica e Ricerca</a:t>
            </a:r>
            <a:endParaRPr lang="it-IT"/>
          </a:p>
        </p:txBody>
      </p:sp>
      <p:sp>
        <p:nvSpPr>
          <p:cNvPr id="5" name="Segnaposto numero diapositiva 4"/>
          <p:cNvSpPr>
            <a:spLocks noGrp="1"/>
          </p:cNvSpPr>
          <p:nvPr>
            <p:ph type="sldNum" sz="quarter" idx="12"/>
          </p:nvPr>
        </p:nvSpPr>
        <p:spPr/>
        <p:txBody>
          <a:bodyPr/>
          <a:lstStyle/>
          <a:p>
            <a:fld id="{C638E412-4FA0-4AB4-A006-5F88BF4BADC4}" type="slidenum">
              <a:rPr lang="it-IT" smtClean="0"/>
              <a:t>‹N›</a:t>
            </a:fld>
            <a:endParaRPr lang="it-IT"/>
          </a:p>
        </p:txBody>
      </p:sp>
    </p:spTree>
    <p:extLst>
      <p:ext uri="{BB962C8B-B14F-4D97-AF65-F5344CB8AC3E}">
        <p14:creationId xmlns:p14="http://schemas.microsoft.com/office/powerpoint/2010/main" val="359400519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6" name="Segnaposto numero diapositiva 5"/>
          <p:cNvSpPr>
            <a:spLocks noGrp="1"/>
          </p:cNvSpPr>
          <p:nvPr>
            <p:ph type="sldNum" sz="quarter" idx="12"/>
          </p:nvPr>
        </p:nvSpPr>
        <p:spPr/>
        <p:txBody>
          <a:bodyPr/>
          <a:lstStyle>
            <a:lvl1pPr>
              <a:defRPr/>
            </a:lvl1pPr>
          </a:lstStyle>
          <a:p>
            <a:pPr>
              <a:defRPr/>
            </a:pPr>
            <a:fld id="{8BDC4428-3F2E-42B0-921B-ED1536CF0BBE}" type="slidenum">
              <a:rPr lang="it-IT"/>
              <a:pPr>
                <a:defRPr/>
              </a:pPr>
              <a:t>‹N›</a:t>
            </a:fld>
            <a:endParaRPr lang="it-IT"/>
          </a:p>
        </p:txBody>
      </p:sp>
    </p:spTree>
    <p:extLst>
      <p:ext uri="{BB962C8B-B14F-4D97-AF65-F5344CB8AC3E}">
        <p14:creationId xmlns:p14="http://schemas.microsoft.com/office/powerpoint/2010/main" val="332817177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numero diapositiva 5"/>
          <p:cNvSpPr>
            <a:spLocks noGrp="1"/>
          </p:cNvSpPr>
          <p:nvPr>
            <p:ph type="sldNum" sz="quarter" idx="12"/>
          </p:nvPr>
        </p:nvSpPr>
        <p:spPr/>
        <p:txBody>
          <a:bodyPr/>
          <a:lstStyle>
            <a:lvl1pPr>
              <a:defRPr/>
            </a:lvl1pPr>
          </a:lstStyle>
          <a:p>
            <a:pPr>
              <a:defRPr/>
            </a:pPr>
            <a:fld id="{05514755-19D0-4AA4-A9F7-9C6A10C71856}" type="slidenum">
              <a:rPr lang="it-IT"/>
              <a:pPr>
                <a:defRPr/>
              </a:pPr>
              <a:t>‹N›</a:t>
            </a:fld>
            <a:endParaRPr lang="it-IT"/>
          </a:p>
        </p:txBody>
      </p:sp>
    </p:spTree>
    <p:extLst>
      <p:ext uri="{BB962C8B-B14F-4D97-AF65-F5344CB8AC3E}">
        <p14:creationId xmlns:p14="http://schemas.microsoft.com/office/powerpoint/2010/main" val="151184490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6" name="Segnaposto numero diapositiva 5"/>
          <p:cNvSpPr>
            <a:spLocks noGrp="1"/>
          </p:cNvSpPr>
          <p:nvPr>
            <p:ph type="sldNum" sz="quarter" idx="12"/>
          </p:nvPr>
        </p:nvSpPr>
        <p:spPr/>
        <p:txBody>
          <a:bodyPr/>
          <a:lstStyle>
            <a:lvl1pPr>
              <a:defRPr/>
            </a:lvl1pPr>
          </a:lstStyle>
          <a:p>
            <a:pPr>
              <a:defRPr/>
            </a:pPr>
            <a:fld id="{FA552885-4537-4269-98E7-3C7B648E6CFB}" type="slidenum">
              <a:rPr lang="it-IT"/>
              <a:pPr>
                <a:defRPr/>
              </a:pPr>
              <a:t>‹N›</a:t>
            </a:fld>
            <a:endParaRPr lang="it-IT"/>
          </a:p>
        </p:txBody>
      </p:sp>
    </p:spTree>
    <p:extLst>
      <p:ext uri="{BB962C8B-B14F-4D97-AF65-F5344CB8AC3E}">
        <p14:creationId xmlns:p14="http://schemas.microsoft.com/office/powerpoint/2010/main" val="7095074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numero diapositiva 5"/>
          <p:cNvSpPr>
            <a:spLocks noGrp="1"/>
          </p:cNvSpPr>
          <p:nvPr>
            <p:ph type="sldNum" sz="quarter" idx="12"/>
          </p:nvPr>
        </p:nvSpPr>
        <p:spPr/>
        <p:txBody>
          <a:bodyPr/>
          <a:lstStyle>
            <a:lvl1pPr>
              <a:defRPr/>
            </a:lvl1pPr>
          </a:lstStyle>
          <a:p>
            <a:pPr>
              <a:defRPr/>
            </a:pPr>
            <a:fld id="{91E90C17-4EAD-43AD-86A0-E1B2C65A6748}" type="slidenum">
              <a:rPr lang="it-IT"/>
              <a:pPr>
                <a:defRPr/>
              </a:pPr>
              <a:t>‹N›</a:t>
            </a:fld>
            <a:r>
              <a:rPr lang="it-IT" dirty="0"/>
              <a:t> / 24</a:t>
            </a:r>
          </a:p>
        </p:txBody>
      </p:sp>
    </p:spTree>
    <p:extLst>
      <p:ext uri="{BB962C8B-B14F-4D97-AF65-F5344CB8AC3E}">
        <p14:creationId xmlns:p14="http://schemas.microsoft.com/office/powerpoint/2010/main" val="137326571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numero diapositiva 5"/>
          <p:cNvSpPr>
            <a:spLocks noGrp="1"/>
          </p:cNvSpPr>
          <p:nvPr>
            <p:ph type="sldNum" sz="quarter" idx="12"/>
          </p:nvPr>
        </p:nvSpPr>
        <p:spPr/>
        <p:txBody>
          <a:bodyPr/>
          <a:lstStyle>
            <a:lvl1pPr>
              <a:defRPr/>
            </a:lvl1pPr>
          </a:lstStyle>
          <a:p>
            <a:pPr>
              <a:defRPr/>
            </a:pPr>
            <a:fld id="{D12AD400-A675-4182-B86B-9EF22B273574}" type="slidenum">
              <a:rPr lang="it-IT"/>
              <a:pPr>
                <a:defRPr/>
              </a:pPr>
              <a:t>‹N›</a:t>
            </a:fld>
            <a:endParaRPr lang="it-IT"/>
          </a:p>
        </p:txBody>
      </p:sp>
    </p:spTree>
    <p:extLst>
      <p:ext uri="{BB962C8B-B14F-4D97-AF65-F5344CB8AC3E}">
        <p14:creationId xmlns:p14="http://schemas.microsoft.com/office/powerpoint/2010/main" val="256132146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9" name="Segnaposto numero diapositiva 5"/>
          <p:cNvSpPr>
            <a:spLocks noGrp="1"/>
          </p:cNvSpPr>
          <p:nvPr>
            <p:ph type="sldNum" sz="quarter" idx="12"/>
          </p:nvPr>
        </p:nvSpPr>
        <p:spPr/>
        <p:txBody>
          <a:bodyPr/>
          <a:lstStyle>
            <a:lvl1pPr>
              <a:defRPr/>
            </a:lvl1pPr>
          </a:lstStyle>
          <a:p>
            <a:pPr>
              <a:defRPr/>
            </a:pPr>
            <a:fld id="{8357EB50-FB06-41C0-A53F-3AE47023A559}" type="slidenum">
              <a:rPr lang="it-IT"/>
              <a:pPr>
                <a:defRPr/>
              </a:pPr>
              <a:t>‹N›</a:t>
            </a:fld>
            <a:endParaRPr lang="it-IT"/>
          </a:p>
        </p:txBody>
      </p:sp>
    </p:spTree>
    <p:extLst>
      <p:ext uri="{BB962C8B-B14F-4D97-AF65-F5344CB8AC3E}">
        <p14:creationId xmlns:p14="http://schemas.microsoft.com/office/powerpoint/2010/main" val="365545692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5" name="Segnaposto numero diapositiva 5"/>
          <p:cNvSpPr>
            <a:spLocks noGrp="1"/>
          </p:cNvSpPr>
          <p:nvPr>
            <p:ph type="sldNum" sz="quarter" idx="12"/>
          </p:nvPr>
        </p:nvSpPr>
        <p:spPr/>
        <p:txBody>
          <a:bodyPr/>
          <a:lstStyle>
            <a:lvl1pPr>
              <a:defRPr/>
            </a:lvl1pPr>
          </a:lstStyle>
          <a:p>
            <a:pPr>
              <a:defRPr/>
            </a:pPr>
            <a:fld id="{443E125A-4830-421C-8B29-B3F52E00B8EC}" type="slidenum">
              <a:rPr lang="it-IT"/>
              <a:pPr>
                <a:defRPr/>
              </a:pPr>
              <a:t>‹N›</a:t>
            </a:fld>
            <a:endParaRPr lang="it-IT"/>
          </a:p>
        </p:txBody>
      </p:sp>
    </p:spTree>
    <p:extLst>
      <p:ext uri="{BB962C8B-B14F-4D97-AF65-F5344CB8AC3E}">
        <p14:creationId xmlns:p14="http://schemas.microsoft.com/office/powerpoint/2010/main" val="40920933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4" name="Segnaposto numero diapositiva 5"/>
          <p:cNvSpPr>
            <a:spLocks noGrp="1"/>
          </p:cNvSpPr>
          <p:nvPr>
            <p:ph type="sldNum" sz="quarter" idx="12"/>
          </p:nvPr>
        </p:nvSpPr>
        <p:spPr/>
        <p:txBody>
          <a:bodyPr/>
          <a:lstStyle>
            <a:lvl1pPr>
              <a:defRPr/>
            </a:lvl1pPr>
          </a:lstStyle>
          <a:p>
            <a:pPr>
              <a:defRPr/>
            </a:pPr>
            <a:fld id="{C415355A-B2C8-4E63-B5DA-465E57AE9957}" type="slidenum">
              <a:rPr lang="it-IT"/>
              <a:pPr>
                <a:defRPr/>
              </a:pPr>
              <a:t>‹N›</a:t>
            </a:fld>
            <a:endParaRPr lang="it-IT"/>
          </a:p>
        </p:txBody>
      </p:sp>
    </p:spTree>
    <p:extLst>
      <p:ext uri="{BB962C8B-B14F-4D97-AF65-F5344CB8AC3E}">
        <p14:creationId xmlns:p14="http://schemas.microsoft.com/office/powerpoint/2010/main" val="153216087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7" name="Segnaposto numero diapositiva 5"/>
          <p:cNvSpPr>
            <a:spLocks noGrp="1"/>
          </p:cNvSpPr>
          <p:nvPr>
            <p:ph type="sldNum" sz="quarter" idx="12"/>
          </p:nvPr>
        </p:nvSpPr>
        <p:spPr/>
        <p:txBody>
          <a:bodyPr/>
          <a:lstStyle>
            <a:lvl1pPr>
              <a:defRPr/>
            </a:lvl1pPr>
          </a:lstStyle>
          <a:p>
            <a:pPr>
              <a:defRPr/>
            </a:pPr>
            <a:fld id="{224227AF-A84F-44B5-8243-BEE49CAAD64D}" type="slidenum">
              <a:rPr lang="it-IT"/>
              <a:pPr>
                <a:defRPr/>
              </a:pPr>
              <a:t>‹N›</a:t>
            </a:fld>
            <a:endParaRPr lang="it-IT"/>
          </a:p>
        </p:txBody>
      </p:sp>
    </p:spTree>
    <p:extLst>
      <p:ext uri="{BB962C8B-B14F-4D97-AF65-F5344CB8AC3E}">
        <p14:creationId xmlns:p14="http://schemas.microsoft.com/office/powerpoint/2010/main" val="254107585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7" name="Segnaposto numero diapositiva 5"/>
          <p:cNvSpPr>
            <a:spLocks noGrp="1"/>
          </p:cNvSpPr>
          <p:nvPr>
            <p:ph type="sldNum" sz="quarter" idx="12"/>
          </p:nvPr>
        </p:nvSpPr>
        <p:spPr/>
        <p:txBody>
          <a:bodyPr/>
          <a:lstStyle>
            <a:lvl1pPr>
              <a:defRPr/>
            </a:lvl1pPr>
          </a:lstStyle>
          <a:p>
            <a:pPr>
              <a:defRPr/>
            </a:pPr>
            <a:fld id="{023F500B-C545-4513-A9CE-F1153BFBB1E8}" type="slidenum">
              <a:rPr lang="it-IT"/>
              <a:pPr>
                <a:defRPr/>
              </a:pPr>
              <a:t>‹N›</a:t>
            </a:fld>
            <a:endParaRPr lang="it-IT"/>
          </a:p>
        </p:txBody>
      </p:sp>
    </p:spTree>
    <p:extLst>
      <p:ext uri="{BB962C8B-B14F-4D97-AF65-F5344CB8AC3E}">
        <p14:creationId xmlns:p14="http://schemas.microsoft.com/office/powerpoint/2010/main" val="380115354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numero diapositiva 5"/>
          <p:cNvSpPr>
            <a:spLocks noGrp="1"/>
          </p:cNvSpPr>
          <p:nvPr>
            <p:ph type="sldNum" sz="quarter" idx="12"/>
          </p:nvPr>
        </p:nvSpPr>
        <p:spPr/>
        <p:txBody>
          <a:bodyPr/>
          <a:lstStyle>
            <a:lvl1pPr>
              <a:defRPr/>
            </a:lvl1pPr>
          </a:lstStyle>
          <a:p>
            <a:pPr>
              <a:defRPr/>
            </a:pPr>
            <a:fld id="{65434D97-3079-4935-815E-7632A08BC05D}" type="slidenum">
              <a:rPr lang="it-IT"/>
              <a:pPr>
                <a:defRPr/>
              </a:pPr>
              <a:t>‹N›</a:t>
            </a:fld>
            <a:endParaRPr lang="it-IT"/>
          </a:p>
        </p:txBody>
      </p:sp>
    </p:spTree>
    <p:extLst>
      <p:ext uri="{BB962C8B-B14F-4D97-AF65-F5344CB8AC3E}">
        <p14:creationId xmlns:p14="http://schemas.microsoft.com/office/powerpoint/2010/main" val="2779697719"/>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numero diapositiva 5"/>
          <p:cNvSpPr>
            <a:spLocks noGrp="1"/>
          </p:cNvSpPr>
          <p:nvPr>
            <p:ph type="sldNum" sz="quarter" idx="12"/>
          </p:nvPr>
        </p:nvSpPr>
        <p:spPr/>
        <p:txBody>
          <a:bodyPr/>
          <a:lstStyle>
            <a:lvl1pPr>
              <a:defRPr/>
            </a:lvl1pPr>
          </a:lstStyle>
          <a:p>
            <a:pPr>
              <a:defRPr/>
            </a:pPr>
            <a:fld id="{D18FD917-3C28-4A99-9196-D67559B618A5}" type="slidenum">
              <a:rPr lang="it-IT"/>
              <a:pPr>
                <a:defRPr/>
              </a:pPr>
              <a:t>‹N›</a:t>
            </a:fld>
            <a:endParaRPr lang="it-IT"/>
          </a:p>
        </p:txBody>
      </p:sp>
    </p:spTree>
    <p:extLst>
      <p:ext uri="{BB962C8B-B14F-4D97-AF65-F5344CB8AC3E}">
        <p14:creationId xmlns:p14="http://schemas.microsoft.com/office/powerpoint/2010/main" val="2134563439"/>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5" name="Segnaposto numero diapositiva 5"/>
          <p:cNvSpPr>
            <a:spLocks noGrp="1"/>
          </p:cNvSpPr>
          <p:nvPr>
            <p:ph type="sldNum" sz="quarter" idx="12"/>
          </p:nvPr>
        </p:nvSpPr>
        <p:spPr/>
        <p:txBody>
          <a:bodyPr/>
          <a:lstStyle>
            <a:lvl1pPr>
              <a:defRPr/>
            </a:lvl1pPr>
          </a:lstStyle>
          <a:p>
            <a:pPr>
              <a:defRPr/>
            </a:pPr>
            <a:fld id="{4BD1222C-4005-47C1-BC4B-126CCCDD9DE0}" type="slidenum">
              <a:rPr lang="it-IT"/>
              <a:pPr>
                <a:defRPr/>
              </a:pPr>
              <a:t>‹N›</a:t>
            </a:fld>
            <a:endParaRPr lang="it-IT"/>
          </a:p>
        </p:txBody>
      </p:sp>
    </p:spTree>
    <p:extLst>
      <p:ext uri="{BB962C8B-B14F-4D97-AF65-F5344CB8AC3E}">
        <p14:creationId xmlns:p14="http://schemas.microsoft.com/office/powerpoint/2010/main" val="60359223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6" name="Segnaposto numero diapositiva 5"/>
          <p:cNvSpPr>
            <a:spLocks noGrp="1"/>
          </p:cNvSpPr>
          <p:nvPr>
            <p:ph type="sldNum" sz="quarter" idx="12"/>
          </p:nvPr>
        </p:nvSpPr>
        <p:spPr/>
        <p:txBody>
          <a:bodyPr/>
          <a:lstStyle>
            <a:lvl1pPr>
              <a:defRPr/>
            </a:lvl1pPr>
          </a:lstStyle>
          <a:p>
            <a:pPr>
              <a:defRPr/>
            </a:pPr>
            <a:fld id="{80FDC489-3E3B-4BD5-AF1E-843D76440E5C}" type="slidenum">
              <a:rPr lang="it-IT"/>
              <a:pPr>
                <a:defRPr/>
              </a:pPr>
              <a:t>‹N›</a:t>
            </a:fld>
            <a:endParaRPr lang="it-IT"/>
          </a:p>
        </p:txBody>
      </p:sp>
    </p:spTree>
    <p:extLst>
      <p:ext uri="{BB962C8B-B14F-4D97-AF65-F5344CB8AC3E}">
        <p14:creationId xmlns:p14="http://schemas.microsoft.com/office/powerpoint/2010/main" val="7776590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9" name="Segnaposto numero diapositiva 5"/>
          <p:cNvSpPr>
            <a:spLocks noGrp="1"/>
          </p:cNvSpPr>
          <p:nvPr>
            <p:ph type="sldNum" sz="quarter" idx="12"/>
          </p:nvPr>
        </p:nvSpPr>
        <p:spPr/>
        <p:txBody>
          <a:bodyPr/>
          <a:lstStyle>
            <a:lvl1pPr>
              <a:defRPr/>
            </a:lvl1pPr>
          </a:lstStyle>
          <a:p>
            <a:pPr>
              <a:defRPr/>
            </a:pPr>
            <a:fld id="{08E5DDD9-6CDB-41A8-9B5D-FBF26072F6F6}" type="slidenum">
              <a:rPr lang="it-IT"/>
              <a:pPr>
                <a:defRPr/>
              </a:pPr>
              <a:t>‹N›</a:t>
            </a:fld>
            <a:r>
              <a:rPr lang="it-IT" dirty="0"/>
              <a:t> / 24</a:t>
            </a:r>
          </a:p>
        </p:txBody>
      </p:sp>
    </p:spTree>
    <p:extLst>
      <p:ext uri="{BB962C8B-B14F-4D97-AF65-F5344CB8AC3E}">
        <p14:creationId xmlns:p14="http://schemas.microsoft.com/office/powerpoint/2010/main" val="374975203"/>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numero diapositiva 5"/>
          <p:cNvSpPr>
            <a:spLocks noGrp="1"/>
          </p:cNvSpPr>
          <p:nvPr>
            <p:ph type="sldNum" sz="quarter" idx="12"/>
          </p:nvPr>
        </p:nvSpPr>
        <p:spPr/>
        <p:txBody>
          <a:bodyPr/>
          <a:lstStyle>
            <a:lvl1pPr>
              <a:defRPr/>
            </a:lvl1pPr>
          </a:lstStyle>
          <a:p>
            <a:pPr>
              <a:defRPr/>
            </a:pPr>
            <a:fld id="{49FA0E94-D7FD-49D1-A1A1-3A777E735715}" type="slidenum">
              <a:rPr lang="it-IT"/>
              <a:pPr>
                <a:defRPr/>
              </a:pPr>
              <a:t>‹N›</a:t>
            </a:fld>
            <a:endParaRPr lang="it-IT"/>
          </a:p>
        </p:txBody>
      </p:sp>
    </p:spTree>
    <p:extLst>
      <p:ext uri="{BB962C8B-B14F-4D97-AF65-F5344CB8AC3E}">
        <p14:creationId xmlns:p14="http://schemas.microsoft.com/office/powerpoint/2010/main" val="1571290906"/>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6" name="Segnaposto numero diapositiva 5"/>
          <p:cNvSpPr>
            <a:spLocks noGrp="1"/>
          </p:cNvSpPr>
          <p:nvPr>
            <p:ph type="sldNum" sz="quarter" idx="12"/>
          </p:nvPr>
        </p:nvSpPr>
        <p:spPr/>
        <p:txBody>
          <a:bodyPr/>
          <a:lstStyle>
            <a:lvl1pPr>
              <a:defRPr/>
            </a:lvl1pPr>
          </a:lstStyle>
          <a:p>
            <a:pPr>
              <a:defRPr/>
            </a:pPr>
            <a:fld id="{45B8952F-5EB1-46FA-923B-74972AC4FD03}" type="slidenum">
              <a:rPr lang="it-IT"/>
              <a:pPr>
                <a:defRPr/>
              </a:pPr>
              <a:t>‹N›</a:t>
            </a:fld>
            <a:endParaRPr lang="it-IT"/>
          </a:p>
        </p:txBody>
      </p:sp>
    </p:spTree>
    <p:extLst>
      <p:ext uri="{BB962C8B-B14F-4D97-AF65-F5344CB8AC3E}">
        <p14:creationId xmlns:p14="http://schemas.microsoft.com/office/powerpoint/2010/main" val="2067889881"/>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numero diapositiva 5"/>
          <p:cNvSpPr>
            <a:spLocks noGrp="1"/>
          </p:cNvSpPr>
          <p:nvPr>
            <p:ph type="sldNum" sz="quarter" idx="12"/>
          </p:nvPr>
        </p:nvSpPr>
        <p:spPr/>
        <p:txBody>
          <a:bodyPr/>
          <a:lstStyle>
            <a:lvl1pPr>
              <a:defRPr/>
            </a:lvl1pPr>
          </a:lstStyle>
          <a:p>
            <a:pPr>
              <a:defRPr/>
            </a:pPr>
            <a:fld id="{51FC1F60-0AE0-4833-A3B7-7B3C0C00AF9F}" type="slidenum">
              <a:rPr lang="it-IT"/>
              <a:pPr>
                <a:defRPr/>
              </a:pPr>
              <a:t>‹N›</a:t>
            </a:fld>
            <a:endParaRPr lang="it-IT"/>
          </a:p>
        </p:txBody>
      </p:sp>
    </p:spTree>
    <p:extLst>
      <p:ext uri="{BB962C8B-B14F-4D97-AF65-F5344CB8AC3E}">
        <p14:creationId xmlns:p14="http://schemas.microsoft.com/office/powerpoint/2010/main" val="1022523179"/>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9" name="Segnaposto numero diapositiva 5"/>
          <p:cNvSpPr>
            <a:spLocks noGrp="1"/>
          </p:cNvSpPr>
          <p:nvPr>
            <p:ph type="sldNum" sz="quarter" idx="12"/>
          </p:nvPr>
        </p:nvSpPr>
        <p:spPr/>
        <p:txBody>
          <a:bodyPr/>
          <a:lstStyle>
            <a:lvl1pPr>
              <a:defRPr/>
            </a:lvl1pPr>
          </a:lstStyle>
          <a:p>
            <a:pPr>
              <a:defRPr/>
            </a:pPr>
            <a:fld id="{C10DB074-73EB-41A0-9B8D-8B430BE58C64}" type="slidenum">
              <a:rPr lang="it-IT"/>
              <a:pPr>
                <a:defRPr/>
              </a:pPr>
              <a:t>‹N›</a:t>
            </a:fld>
            <a:endParaRPr lang="it-IT"/>
          </a:p>
        </p:txBody>
      </p:sp>
    </p:spTree>
    <p:extLst>
      <p:ext uri="{BB962C8B-B14F-4D97-AF65-F5344CB8AC3E}">
        <p14:creationId xmlns:p14="http://schemas.microsoft.com/office/powerpoint/2010/main" val="3345815299"/>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5" name="Segnaposto numero diapositiva 5"/>
          <p:cNvSpPr>
            <a:spLocks noGrp="1"/>
          </p:cNvSpPr>
          <p:nvPr>
            <p:ph type="sldNum" sz="quarter" idx="12"/>
          </p:nvPr>
        </p:nvSpPr>
        <p:spPr/>
        <p:txBody>
          <a:bodyPr/>
          <a:lstStyle>
            <a:lvl1pPr>
              <a:defRPr/>
            </a:lvl1pPr>
          </a:lstStyle>
          <a:p>
            <a:pPr>
              <a:defRPr/>
            </a:pPr>
            <a:fld id="{0C89F250-2034-4707-BD87-BD5B18273BD0}" type="slidenum">
              <a:rPr lang="it-IT"/>
              <a:pPr>
                <a:defRPr/>
              </a:pPr>
              <a:t>‹N›</a:t>
            </a:fld>
            <a:endParaRPr lang="it-IT"/>
          </a:p>
        </p:txBody>
      </p:sp>
    </p:spTree>
    <p:extLst>
      <p:ext uri="{BB962C8B-B14F-4D97-AF65-F5344CB8AC3E}">
        <p14:creationId xmlns:p14="http://schemas.microsoft.com/office/powerpoint/2010/main" val="408797447"/>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4" name="Segnaposto numero diapositiva 5"/>
          <p:cNvSpPr>
            <a:spLocks noGrp="1"/>
          </p:cNvSpPr>
          <p:nvPr>
            <p:ph type="sldNum" sz="quarter" idx="12"/>
          </p:nvPr>
        </p:nvSpPr>
        <p:spPr/>
        <p:txBody>
          <a:bodyPr/>
          <a:lstStyle>
            <a:lvl1pPr>
              <a:defRPr/>
            </a:lvl1pPr>
          </a:lstStyle>
          <a:p>
            <a:pPr>
              <a:defRPr/>
            </a:pPr>
            <a:fld id="{15DB8929-825F-4FFF-8E3F-A945F993ECF9}" type="slidenum">
              <a:rPr lang="it-IT"/>
              <a:pPr>
                <a:defRPr/>
              </a:pPr>
              <a:t>‹N›</a:t>
            </a:fld>
            <a:endParaRPr lang="it-IT"/>
          </a:p>
        </p:txBody>
      </p:sp>
    </p:spTree>
    <p:extLst>
      <p:ext uri="{BB962C8B-B14F-4D97-AF65-F5344CB8AC3E}">
        <p14:creationId xmlns:p14="http://schemas.microsoft.com/office/powerpoint/2010/main" val="1498460506"/>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7" name="Segnaposto numero diapositiva 5"/>
          <p:cNvSpPr>
            <a:spLocks noGrp="1"/>
          </p:cNvSpPr>
          <p:nvPr>
            <p:ph type="sldNum" sz="quarter" idx="12"/>
          </p:nvPr>
        </p:nvSpPr>
        <p:spPr/>
        <p:txBody>
          <a:bodyPr/>
          <a:lstStyle>
            <a:lvl1pPr>
              <a:defRPr/>
            </a:lvl1pPr>
          </a:lstStyle>
          <a:p>
            <a:pPr>
              <a:defRPr/>
            </a:pPr>
            <a:fld id="{A8A54AFF-59F2-4DB4-B7C3-13B4A2ADEBAD}" type="slidenum">
              <a:rPr lang="it-IT"/>
              <a:pPr>
                <a:defRPr/>
              </a:pPr>
              <a:t>‹N›</a:t>
            </a:fld>
            <a:endParaRPr lang="it-IT"/>
          </a:p>
        </p:txBody>
      </p:sp>
    </p:spTree>
    <p:extLst>
      <p:ext uri="{BB962C8B-B14F-4D97-AF65-F5344CB8AC3E}">
        <p14:creationId xmlns:p14="http://schemas.microsoft.com/office/powerpoint/2010/main" val="2864636952"/>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7" name="Segnaposto numero diapositiva 5"/>
          <p:cNvSpPr>
            <a:spLocks noGrp="1"/>
          </p:cNvSpPr>
          <p:nvPr>
            <p:ph type="sldNum" sz="quarter" idx="12"/>
          </p:nvPr>
        </p:nvSpPr>
        <p:spPr/>
        <p:txBody>
          <a:bodyPr/>
          <a:lstStyle>
            <a:lvl1pPr>
              <a:defRPr/>
            </a:lvl1pPr>
          </a:lstStyle>
          <a:p>
            <a:pPr>
              <a:defRPr/>
            </a:pPr>
            <a:fld id="{6CA6A4F8-98A7-45ED-9555-F04B7D57C3CF}" type="slidenum">
              <a:rPr lang="it-IT"/>
              <a:pPr>
                <a:defRPr/>
              </a:pPr>
              <a:t>‹N›</a:t>
            </a:fld>
            <a:endParaRPr lang="it-IT"/>
          </a:p>
        </p:txBody>
      </p:sp>
    </p:spTree>
    <p:extLst>
      <p:ext uri="{BB962C8B-B14F-4D97-AF65-F5344CB8AC3E}">
        <p14:creationId xmlns:p14="http://schemas.microsoft.com/office/powerpoint/2010/main" val="2040465324"/>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numero diapositiva 5"/>
          <p:cNvSpPr>
            <a:spLocks noGrp="1"/>
          </p:cNvSpPr>
          <p:nvPr>
            <p:ph type="sldNum" sz="quarter" idx="12"/>
          </p:nvPr>
        </p:nvSpPr>
        <p:spPr/>
        <p:txBody>
          <a:bodyPr/>
          <a:lstStyle>
            <a:lvl1pPr>
              <a:defRPr/>
            </a:lvl1pPr>
          </a:lstStyle>
          <a:p>
            <a:pPr>
              <a:defRPr/>
            </a:pPr>
            <a:fld id="{6CE2487F-C75E-4B4F-BBE7-B2EE4920C4FD}" type="slidenum">
              <a:rPr lang="it-IT"/>
              <a:pPr>
                <a:defRPr/>
              </a:pPr>
              <a:t>‹N›</a:t>
            </a:fld>
            <a:endParaRPr lang="it-IT"/>
          </a:p>
        </p:txBody>
      </p:sp>
    </p:spTree>
    <p:extLst>
      <p:ext uri="{BB962C8B-B14F-4D97-AF65-F5344CB8AC3E}">
        <p14:creationId xmlns:p14="http://schemas.microsoft.com/office/powerpoint/2010/main" val="2705905223"/>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numero diapositiva 5"/>
          <p:cNvSpPr>
            <a:spLocks noGrp="1"/>
          </p:cNvSpPr>
          <p:nvPr>
            <p:ph type="sldNum" sz="quarter" idx="12"/>
          </p:nvPr>
        </p:nvSpPr>
        <p:spPr/>
        <p:txBody>
          <a:bodyPr/>
          <a:lstStyle>
            <a:lvl1pPr>
              <a:defRPr/>
            </a:lvl1pPr>
          </a:lstStyle>
          <a:p>
            <a:pPr>
              <a:defRPr/>
            </a:pPr>
            <a:fld id="{D3D25BE4-B41E-4C2F-A54B-6355026DF81C}" type="slidenum">
              <a:rPr lang="it-IT"/>
              <a:pPr>
                <a:defRPr/>
              </a:pPr>
              <a:t>‹N›</a:t>
            </a:fld>
            <a:endParaRPr lang="it-IT"/>
          </a:p>
        </p:txBody>
      </p:sp>
    </p:spTree>
    <p:extLst>
      <p:ext uri="{BB962C8B-B14F-4D97-AF65-F5344CB8AC3E}">
        <p14:creationId xmlns:p14="http://schemas.microsoft.com/office/powerpoint/2010/main" val="38934735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5" name="Segnaposto numero diapositiva 5"/>
          <p:cNvSpPr>
            <a:spLocks noGrp="1"/>
          </p:cNvSpPr>
          <p:nvPr>
            <p:ph type="sldNum" sz="quarter" idx="12"/>
          </p:nvPr>
        </p:nvSpPr>
        <p:spPr/>
        <p:txBody>
          <a:bodyPr/>
          <a:lstStyle>
            <a:lvl1pPr>
              <a:defRPr/>
            </a:lvl1pPr>
          </a:lstStyle>
          <a:p>
            <a:pPr>
              <a:defRPr/>
            </a:pPr>
            <a:fld id="{CF04D1A2-D384-4FAB-82F1-8A09E73F87F7}" type="slidenum">
              <a:rPr lang="it-IT"/>
              <a:pPr>
                <a:defRPr/>
              </a:pPr>
              <a:t>‹N›</a:t>
            </a:fld>
            <a:r>
              <a:rPr lang="it-IT" dirty="0"/>
              <a:t> / 24</a:t>
            </a:r>
          </a:p>
        </p:txBody>
      </p:sp>
    </p:spTree>
    <p:extLst>
      <p:ext uri="{BB962C8B-B14F-4D97-AF65-F5344CB8AC3E}">
        <p14:creationId xmlns:p14="http://schemas.microsoft.com/office/powerpoint/2010/main" val="1333174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Vuota">
    <p:spTree>
      <p:nvGrpSpPr>
        <p:cNvPr id="1" name=""/>
        <p:cNvGrpSpPr/>
        <p:nvPr/>
      </p:nvGrpSpPr>
      <p:grpSpPr>
        <a:xfrm>
          <a:off x="0" y="0"/>
          <a:ext cx="0" cy="0"/>
          <a:chOff x="0" y="0"/>
          <a:chExt cx="0" cy="0"/>
        </a:xfrm>
      </p:grpSpPr>
      <p:sp>
        <p:nvSpPr>
          <p:cNvPr id="5" name="Segnaposto numero diapositiva 4"/>
          <p:cNvSpPr>
            <a:spLocks noGrp="1"/>
          </p:cNvSpPr>
          <p:nvPr>
            <p:ph type="sldNum" sz="quarter" idx="10"/>
          </p:nvPr>
        </p:nvSpPr>
        <p:spPr/>
        <p:txBody>
          <a:bodyPr/>
          <a:lstStyle/>
          <a:p>
            <a:pPr>
              <a:defRPr/>
            </a:pPr>
            <a:fld id="{6645BEDD-28E1-4388-8B17-2FB561456DA3}" type="slidenum">
              <a:rPr lang="it-IT" smtClean="0"/>
              <a:pPr>
                <a:defRPr/>
              </a:pPr>
              <a:t>‹N›</a:t>
            </a:fld>
            <a:r>
              <a:rPr lang="it-IT" smtClean="0"/>
              <a:t> / 24</a:t>
            </a:r>
            <a:endParaRPr lang="it-IT" dirty="0"/>
          </a:p>
        </p:txBody>
      </p:sp>
    </p:spTree>
    <p:extLst>
      <p:ext uri="{BB962C8B-B14F-4D97-AF65-F5344CB8AC3E}">
        <p14:creationId xmlns:p14="http://schemas.microsoft.com/office/powerpoint/2010/main" val="17317219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7" name="Segnaposto numero diapositiva 5"/>
          <p:cNvSpPr>
            <a:spLocks noGrp="1"/>
          </p:cNvSpPr>
          <p:nvPr>
            <p:ph type="sldNum" sz="quarter" idx="12"/>
          </p:nvPr>
        </p:nvSpPr>
        <p:spPr/>
        <p:txBody>
          <a:bodyPr/>
          <a:lstStyle>
            <a:lvl1pPr>
              <a:defRPr/>
            </a:lvl1pPr>
          </a:lstStyle>
          <a:p>
            <a:pPr>
              <a:defRPr/>
            </a:pPr>
            <a:fld id="{0A35D5E4-5537-45EB-A018-D161E1D96C15}" type="slidenum">
              <a:rPr lang="it-IT"/>
              <a:pPr>
                <a:defRPr/>
              </a:pPr>
              <a:t>‹N›</a:t>
            </a:fld>
            <a:r>
              <a:rPr lang="it-IT" dirty="0"/>
              <a:t> / 24</a:t>
            </a:r>
          </a:p>
        </p:txBody>
      </p:sp>
    </p:spTree>
    <p:extLst>
      <p:ext uri="{BB962C8B-B14F-4D97-AF65-F5344CB8AC3E}">
        <p14:creationId xmlns:p14="http://schemas.microsoft.com/office/powerpoint/2010/main" val="11308150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7" name="Segnaposto numero diapositiva 5"/>
          <p:cNvSpPr>
            <a:spLocks noGrp="1"/>
          </p:cNvSpPr>
          <p:nvPr>
            <p:ph type="sldNum" sz="quarter" idx="12"/>
          </p:nvPr>
        </p:nvSpPr>
        <p:spPr/>
        <p:txBody>
          <a:bodyPr/>
          <a:lstStyle>
            <a:lvl1pPr>
              <a:defRPr/>
            </a:lvl1pPr>
          </a:lstStyle>
          <a:p>
            <a:pPr>
              <a:defRPr/>
            </a:pPr>
            <a:fld id="{D55DD2A2-5CAE-4B05-B713-907F426BEE5C}" type="slidenum">
              <a:rPr lang="it-IT"/>
              <a:pPr>
                <a:defRPr/>
              </a:pPr>
              <a:t>‹N›</a:t>
            </a:fld>
            <a:r>
              <a:rPr lang="it-IT" dirty="0"/>
              <a:t> / 24</a:t>
            </a:r>
          </a:p>
        </p:txBody>
      </p:sp>
    </p:spTree>
    <p:extLst>
      <p:ext uri="{BB962C8B-B14F-4D97-AF65-F5344CB8AC3E}">
        <p14:creationId xmlns:p14="http://schemas.microsoft.com/office/powerpoint/2010/main" val="20096472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theme" Target="../theme/theme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slideLayout" Target="../slideLayouts/slideLayout48.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6.xml"/><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theme" Target="../theme/theme5.xml"/><Relationship Id="rId2" Type="http://schemas.openxmlformats.org/officeDocument/2006/relationships/slideLayout" Target="../slideLayouts/slideLayout50.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9AB5E4"/>
            </a:gs>
            <a:gs pos="3999">
              <a:srgbClr val="CCDDF2"/>
            </a:gs>
            <a:gs pos="100000">
              <a:srgbClr val="E1E8F5"/>
            </a:gs>
          </a:gsLst>
          <a:lin ang="5400000"/>
        </a:gradFill>
        <a:effectLst/>
      </p:bgPr>
    </p:bg>
    <p:spTree>
      <p:nvGrpSpPr>
        <p:cNvPr id="1" name=""/>
        <p:cNvGrpSpPr/>
        <p:nvPr/>
      </p:nvGrpSpPr>
      <p:grpSpPr>
        <a:xfrm>
          <a:off x="0" y="0"/>
          <a:ext cx="0" cy="0"/>
          <a:chOff x="0" y="0"/>
          <a:chExt cx="0" cy="0"/>
        </a:xfrm>
      </p:grpSpPr>
      <p:sp>
        <p:nvSpPr>
          <p:cNvPr id="1026" name="Segnaposto titolo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it-IT" altLang="it-IT" smtClean="0"/>
              <a:t>Fare clic per modificare lo stile del titolo</a:t>
            </a:r>
          </a:p>
        </p:txBody>
      </p:sp>
      <p:sp>
        <p:nvSpPr>
          <p:cNvPr id="1027" name="Segnaposto testo 2"/>
          <p:cNvSpPr>
            <a:spLocks noGrp="1"/>
          </p:cNvSpPr>
          <p:nvPr>
            <p:ph type="body" idx="1"/>
          </p:nvPr>
        </p:nvSpPr>
        <p:spPr bwMode="auto">
          <a:xfrm>
            <a:off x="2124075" y="1773238"/>
            <a:ext cx="6562725" cy="435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smtClean="0"/>
              <a:t>Fare clic per modificare stili del testo dello schema</a:t>
            </a:r>
          </a:p>
          <a:p>
            <a:pPr lvl="1"/>
            <a:r>
              <a:rPr lang="it-IT" altLang="it-IT" smtClean="0"/>
              <a:t>Secondo livello</a:t>
            </a:r>
          </a:p>
          <a:p>
            <a:pPr lvl="2"/>
            <a:r>
              <a:rPr lang="it-IT" altLang="it-IT" smtClean="0"/>
              <a:t>Terzo livello</a:t>
            </a:r>
          </a:p>
          <a:p>
            <a:pPr lvl="3"/>
            <a:r>
              <a:rPr lang="it-IT" altLang="it-IT" smtClean="0"/>
              <a:t>Quarto livello</a:t>
            </a:r>
          </a:p>
          <a:p>
            <a:pPr lvl="4"/>
            <a:r>
              <a:rPr lang="it-IT" altLang="it-IT" smtClean="0"/>
              <a:t>Quinto livello</a:t>
            </a:r>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Arial" charset="0"/>
              </a:defRPr>
            </a:lvl1pPr>
          </a:lstStyle>
          <a:p>
            <a:pPr>
              <a:defRPr/>
            </a:pPr>
            <a:fld id="{6645BEDD-28E1-4388-8B17-2FB561456DA3}" type="slidenum">
              <a:rPr lang="it-IT"/>
              <a:pPr>
                <a:defRPr/>
              </a:pPr>
              <a:t>‹N›</a:t>
            </a:fld>
            <a:r>
              <a:rPr lang="it-IT" dirty="0"/>
              <a:t> / 24</a:t>
            </a:r>
          </a:p>
        </p:txBody>
      </p:sp>
      <p:cxnSp>
        <p:nvCxnSpPr>
          <p:cNvPr id="8" name="Connettore 1 7"/>
          <p:cNvCxnSpPr/>
          <p:nvPr userDrawn="1"/>
        </p:nvCxnSpPr>
        <p:spPr>
          <a:xfrm flipV="1">
            <a:off x="0" y="6851650"/>
            <a:ext cx="9144000" cy="6350"/>
          </a:xfrm>
          <a:prstGeom prst="line">
            <a:avLst/>
          </a:prstGeom>
          <a:ln w="41275" cmpd="thickThin"/>
          <a:effectLst>
            <a:outerShdw blurRad="50800" dist="50800" dir="5400000" algn="ctr" rotWithShape="0">
              <a:schemeClr val="tx2">
                <a:lumMod val="60000"/>
                <a:lumOff val="40000"/>
              </a:schemeClr>
            </a:outerShdw>
          </a:effectLst>
        </p:spPr>
        <p:style>
          <a:lnRef idx="1">
            <a:schemeClr val="accent1"/>
          </a:lnRef>
          <a:fillRef idx="0">
            <a:schemeClr val="accent1"/>
          </a:fillRef>
          <a:effectRef idx="0">
            <a:schemeClr val="accent1"/>
          </a:effectRef>
          <a:fontRef idx="minor">
            <a:schemeClr val="tx1"/>
          </a:fontRef>
        </p:style>
      </p:cxnSp>
      <p:pic>
        <p:nvPicPr>
          <p:cNvPr id="1031" name="Immagine 1"/>
          <p:cNvPicPr>
            <a:picLocks noChangeAspect="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33338" y="0"/>
            <a:ext cx="1784351" cy="685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006" r:id="rId1"/>
    <p:sldLayoutId id="2147484007" r:id="rId2"/>
    <p:sldLayoutId id="2147484008" r:id="rId3"/>
    <p:sldLayoutId id="2147484010" r:id="rId4"/>
    <p:sldLayoutId id="2147484011" r:id="rId5"/>
    <p:sldLayoutId id="2147484012" r:id="rId6"/>
    <p:sldLayoutId id="2147484013" r:id="rId7"/>
    <p:sldLayoutId id="2147484014" r:id="rId8"/>
    <p:sldLayoutId id="2147484015" r:id="rId9"/>
    <p:sldLayoutId id="2147484016" r:id="rId10"/>
    <p:sldLayoutId id="2147484017" r:id="rId11"/>
    <p:sldLayoutId id="2147484018" r:id="rId12"/>
    <p:sldLayoutId id="2147484019" r:id="rId13"/>
  </p:sldLayoutIdLst>
  <p:timing>
    <p:tnLst>
      <p:par>
        <p:cTn id="1" dur="indefinite" restart="never" nodeType="tmRoot"/>
      </p:par>
    </p:tnLst>
  </p:timing>
  <p:hf sldNum="0"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it-IT" smtClean="0"/>
              <a:t>Paola Mincucci - Settore Statistica e Applicativi Didattica e Ricerca</a:t>
            </a:r>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330440-0028-4E19-9C24-6B9767D9E49C}" type="slidenum">
              <a:rPr lang="it-IT" smtClean="0"/>
              <a:t>‹N›</a:t>
            </a:fld>
            <a:endParaRPr lang="it-IT"/>
          </a:p>
        </p:txBody>
      </p:sp>
    </p:spTree>
    <p:extLst>
      <p:ext uri="{BB962C8B-B14F-4D97-AF65-F5344CB8AC3E}">
        <p14:creationId xmlns:p14="http://schemas.microsoft.com/office/powerpoint/2010/main" val="2847802076"/>
      </p:ext>
    </p:extLst>
  </p:cSld>
  <p:clrMap bg1="lt1" tx1="dk1" bg2="lt2" tx2="dk2" accent1="accent1" accent2="accent2" accent3="accent3" accent4="accent4" accent5="accent5" accent6="accent6" hlink="hlink" folHlink="folHlink"/>
  <p:sldLayoutIdLst>
    <p:sldLayoutId id="2147484021" r:id="rId1"/>
    <p:sldLayoutId id="2147484022" r:id="rId2"/>
    <p:sldLayoutId id="2147484023" r:id="rId3"/>
    <p:sldLayoutId id="2147484024" r:id="rId4"/>
    <p:sldLayoutId id="2147484025" r:id="rId5"/>
    <p:sldLayoutId id="2147484026" r:id="rId6"/>
    <p:sldLayoutId id="2147484027" r:id="rId7"/>
    <p:sldLayoutId id="2147484028" r:id="rId8"/>
    <p:sldLayoutId id="2147484029" r:id="rId9"/>
    <p:sldLayoutId id="2147484030" r:id="rId10"/>
    <p:sldLayoutId id="2147484031"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it-IT" smtClean="0"/>
              <a:t>Paola Mincucci - Settore Statistica e Applicativi Didattica e Ricerca</a:t>
            </a:r>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38E412-4FA0-4AB4-A006-5F88BF4BADC4}" type="slidenum">
              <a:rPr lang="it-IT" smtClean="0"/>
              <a:t>‹N›</a:t>
            </a:fld>
            <a:endParaRPr lang="it-IT"/>
          </a:p>
        </p:txBody>
      </p:sp>
    </p:spTree>
    <p:extLst>
      <p:ext uri="{BB962C8B-B14F-4D97-AF65-F5344CB8AC3E}">
        <p14:creationId xmlns:p14="http://schemas.microsoft.com/office/powerpoint/2010/main" val="572718931"/>
      </p:ext>
    </p:extLst>
  </p:cSld>
  <p:clrMap bg1="lt1" tx1="dk1" bg2="lt2" tx2="dk2" accent1="accent1" accent2="accent2" accent3="accent3" accent4="accent4" accent5="accent5" accent6="accent6" hlink="hlink" folHlink="folHlink"/>
  <p:sldLayoutIdLst>
    <p:sldLayoutId id="2147484033" r:id="rId1"/>
    <p:sldLayoutId id="2147484034" r:id="rId2"/>
    <p:sldLayoutId id="2147484035" r:id="rId3"/>
    <p:sldLayoutId id="2147484036" r:id="rId4"/>
    <p:sldLayoutId id="2147484037" r:id="rId5"/>
    <p:sldLayoutId id="2147484038" r:id="rId6"/>
    <p:sldLayoutId id="2147484039" r:id="rId7"/>
    <p:sldLayoutId id="2147484040" r:id="rId8"/>
    <p:sldLayoutId id="2147484041" r:id="rId9"/>
    <p:sldLayoutId id="2147484042" r:id="rId10"/>
    <p:sldLayoutId id="2147484043" r:id="rId11"/>
    <p:sldLayoutId id="2147484044" r:id="rId12"/>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gradFill rotWithShape="1">
          <a:gsLst>
            <a:gs pos="0">
              <a:srgbClr val="9AB5E4"/>
            </a:gs>
            <a:gs pos="3999">
              <a:srgbClr val="CCDDF2"/>
            </a:gs>
            <a:gs pos="100000">
              <a:srgbClr val="E1E8F5"/>
            </a:gs>
          </a:gsLst>
          <a:lin ang="5400000"/>
        </a:gradFill>
        <a:effectLst/>
      </p:bgPr>
    </p:bg>
    <p:spTree>
      <p:nvGrpSpPr>
        <p:cNvPr id="1" name=""/>
        <p:cNvGrpSpPr/>
        <p:nvPr/>
      </p:nvGrpSpPr>
      <p:grpSpPr>
        <a:xfrm>
          <a:off x="0" y="0"/>
          <a:ext cx="0" cy="0"/>
          <a:chOff x="0" y="0"/>
          <a:chExt cx="0" cy="0"/>
        </a:xfrm>
      </p:grpSpPr>
      <p:sp>
        <p:nvSpPr>
          <p:cNvPr id="2050" name="Segnaposto titolo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it-IT" altLang="it-IT" smtClean="0"/>
              <a:t>Fare clic per modificare lo stile del titolo</a:t>
            </a:r>
          </a:p>
        </p:txBody>
      </p:sp>
      <p:sp>
        <p:nvSpPr>
          <p:cNvPr id="2051" name="Segnaposto testo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smtClean="0"/>
              <a:t>Fare clic per modificare stili del testo dello schema</a:t>
            </a:r>
          </a:p>
          <a:p>
            <a:pPr lvl="1"/>
            <a:r>
              <a:rPr lang="it-IT" altLang="it-IT" smtClean="0"/>
              <a:t>Secondo livello</a:t>
            </a:r>
          </a:p>
          <a:p>
            <a:pPr lvl="2"/>
            <a:r>
              <a:rPr lang="it-IT" altLang="it-IT" smtClean="0"/>
              <a:t>Terzo livello</a:t>
            </a:r>
          </a:p>
          <a:p>
            <a:pPr lvl="3"/>
            <a:r>
              <a:rPr lang="it-IT" altLang="it-IT" smtClean="0"/>
              <a:t>Quarto livello</a:t>
            </a:r>
          </a:p>
          <a:p>
            <a:pPr lvl="4"/>
            <a:r>
              <a:rPr lang="it-IT" altLang="it-IT" smtClean="0"/>
              <a:t>Quinto livello</a:t>
            </a:r>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Arial" pitchFamily="34" charset="0"/>
              </a:defRPr>
            </a:lvl1pPr>
          </a:lstStyle>
          <a:p>
            <a:pPr>
              <a:defRPr/>
            </a:pPr>
            <a:fld id="{4CB36ABD-5721-42A8-B8A3-335EA8D99182}" type="slidenum">
              <a:rPr lang="it-IT"/>
              <a:pPr>
                <a:defRPr/>
              </a:pPr>
              <a:t>‹N›</a:t>
            </a:fld>
            <a:endParaRPr lang="it-IT"/>
          </a:p>
        </p:txBody>
      </p:sp>
    </p:spTree>
  </p:cSld>
  <p:clrMap bg1="lt1" tx1="dk1" bg2="lt2" tx2="dk2" accent1="accent1" accent2="accent2" accent3="accent3" accent4="accent4" accent5="accent5" accent6="accent6" hlink="hlink" folHlink="folHlink"/>
  <p:sldLayoutIdLst>
    <p:sldLayoutId id="2147483983" r:id="rId1"/>
    <p:sldLayoutId id="2147483984" r:id="rId2"/>
    <p:sldLayoutId id="2147483985" r:id="rId3"/>
    <p:sldLayoutId id="2147483986" r:id="rId4"/>
    <p:sldLayoutId id="2147483987" r:id="rId5"/>
    <p:sldLayoutId id="2147483988" r:id="rId6"/>
    <p:sldLayoutId id="2147483989" r:id="rId7"/>
    <p:sldLayoutId id="2147483990" r:id="rId8"/>
    <p:sldLayoutId id="2147483991" r:id="rId9"/>
    <p:sldLayoutId id="2147483992" r:id="rId10"/>
    <p:sldLayoutId id="2147483993" r:id="rId11"/>
    <p:sldLayoutId id="2147483994" r:id="rId12"/>
  </p:sldLayoutIdLst>
  <p:hf sldNum="0"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gradFill rotWithShape="1">
          <a:gsLst>
            <a:gs pos="0">
              <a:srgbClr val="9AB5E4"/>
            </a:gs>
            <a:gs pos="3999">
              <a:srgbClr val="CCDDF2"/>
            </a:gs>
            <a:gs pos="100000">
              <a:srgbClr val="E1E8F5"/>
            </a:gs>
          </a:gsLst>
          <a:lin ang="5400000"/>
        </a:gradFill>
        <a:effectLst/>
      </p:bgPr>
    </p:bg>
    <p:spTree>
      <p:nvGrpSpPr>
        <p:cNvPr id="1" name=""/>
        <p:cNvGrpSpPr/>
        <p:nvPr/>
      </p:nvGrpSpPr>
      <p:grpSpPr>
        <a:xfrm>
          <a:off x="0" y="0"/>
          <a:ext cx="0" cy="0"/>
          <a:chOff x="0" y="0"/>
          <a:chExt cx="0" cy="0"/>
        </a:xfrm>
      </p:grpSpPr>
      <p:sp>
        <p:nvSpPr>
          <p:cNvPr id="3074" name="Segnaposto titolo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it-IT" altLang="it-IT" smtClean="0"/>
              <a:t>Fare clic per modificare lo stile del titolo</a:t>
            </a:r>
          </a:p>
        </p:txBody>
      </p:sp>
      <p:sp>
        <p:nvSpPr>
          <p:cNvPr id="3075" name="Segnaposto testo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smtClean="0"/>
              <a:t>Fare clic per modificare stili del testo dello schema</a:t>
            </a:r>
          </a:p>
          <a:p>
            <a:pPr lvl="1"/>
            <a:r>
              <a:rPr lang="it-IT" altLang="it-IT" smtClean="0"/>
              <a:t>Secondo livello</a:t>
            </a:r>
          </a:p>
          <a:p>
            <a:pPr lvl="2"/>
            <a:r>
              <a:rPr lang="it-IT" altLang="it-IT" smtClean="0"/>
              <a:t>Terzo livello</a:t>
            </a:r>
          </a:p>
          <a:p>
            <a:pPr lvl="3"/>
            <a:r>
              <a:rPr lang="it-IT" altLang="it-IT" smtClean="0"/>
              <a:t>Quarto livello</a:t>
            </a:r>
          </a:p>
          <a:p>
            <a:pPr lvl="4"/>
            <a:r>
              <a:rPr lang="it-IT" altLang="it-IT" smtClean="0"/>
              <a:t>Quinto livello</a:t>
            </a:r>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Arial" pitchFamily="34" charset="0"/>
              </a:defRPr>
            </a:lvl1pPr>
          </a:lstStyle>
          <a:p>
            <a:pPr>
              <a:defRPr/>
            </a:pPr>
            <a:fld id="{A8A75D9F-3F1C-400A-B096-A4E103B04D86}" type="slidenum">
              <a:rPr lang="it-IT"/>
              <a:pPr>
                <a:defRPr/>
              </a:pPr>
              <a:t>‹N›</a:t>
            </a:fld>
            <a:endParaRPr lang="it-IT"/>
          </a:p>
        </p:txBody>
      </p:sp>
    </p:spTree>
  </p:cSld>
  <p:clrMap bg1="lt1" tx1="dk1" bg2="lt2" tx2="dk2" accent1="accent1" accent2="accent2" accent3="accent3" accent4="accent4" accent5="accent5" accent6="accent6" hlink="hlink" folHlink="folHlink"/>
  <p:sldLayoutIdLst>
    <p:sldLayoutId id="2147483995" r:id="rId1"/>
    <p:sldLayoutId id="2147483996" r:id="rId2"/>
    <p:sldLayoutId id="2147483997" r:id="rId3"/>
    <p:sldLayoutId id="2147483998" r:id="rId4"/>
    <p:sldLayoutId id="2147483999" r:id="rId5"/>
    <p:sldLayoutId id="2147484000" r:id="rId6"/>
    <p:sldLayoutId id="2147484001" r:id="rId7"/>
    <p:sldLayoutId id="2147484002" r:id="rId8"/>
    <p:sldLayoutId id="2147484003" r:id="rId9"/>
    <p:sldLayoutId id="2147484004" r:id="rId10"/>
    <p:sldLayoutId id="2147484005" r:id="rId11"/>
  </p:sldLayoutIdLst>
  <p:hf sldNum="0"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xml"/><Relationship Id="rId4" Type="http://schemas.openxmlformats.org/officeDocument/2006/relationships/image" Target="../media/image10.png"/></Relationships>
</file>

<file path=ppt/slides/_rels/slide13.xml.rels><?xml version="1.0" encoding="UTF-8" standalone="yes"?>
<Relationships xmlns="http://schemas.openxmlformats.org/package/2006/relationships"><Relationship Id="rId3" Type="http://schemas.openxmlformats.org/officeDocument/2006/relationships/hyperlink" Target="https://wiki.u-gov.it/confluence/pages/releaseview.action?pageId=51810588i" TargetMode="External"/><Relationship Id="rId2" Type="http://schemas.openxmlformats.org/officeDocument/2006/relationships/hyperlink" Target="https://wiki.u-gov.it/confluence/pages/releaseview.action?pageId=43713170" TargetMode="External"/><Relationship Id="rId1" Type="http://schemas.openxmlformats.org/officeDocument/2006/relationships/slideLayout" Target="../slideLayouts/slideLayout3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olo 6"/>
          <p:cNvSpPr>
            <a:spLocks noGrp="1"/>
          </p:cNvSpPr>
          <p:nvPr>
            <p:ph type="ctrTitle" idx="4294967295"/>
          </p:nvPr>
        </p:nvSpPr>
        <p:spPr>
          <a:xfrm>
            <a:off x="1766888" y="2133600"/>
            <a:ext cx="7377112" cy="2232025"/>
          </a:xfrm>
        </p:spPr>
        <p:txBody>
          <a:bodyPr/>
          <a:lstStyle/>
          <a:p>
            <a:pPr marL="571500" indent="-571500"/>
            <a:r>
              <a:rPr lang="it-IT" sz="6000" dirty="0">
                <a:solidFill>
                  <a:schemeClr val="accent1">
                    <a:lumMod val="75000"/>
                  </a:schemeClr>
                </a:solidFill>
                <a:latin typeface="Times New Roman" panose="02020603050405020304" pitchFamily="18" charset="0"/>
                <a:cs typeface="Times New Roman" panose="02020603050405020304" pitchFamily="18" charset="0"/>
              </a:rPr>
              <a:t>IRIS a supporto della </a:t>
            </a:r>
            <a:r>
              <a:rPr lang="it-IT" sz="6000" dirty="0" smtClean="0">
                <a:solidFill>
                  <a:schemeClr val="accent1">
                    <a:lumMod val="75000"/>
                  </a:schemeClr>
                </a:solidFill>
                <a:latin typeface="Times New Roman" panose="02020603050405020304" pitchFamily="18" charset="0"/>
                <a:cs typeface="Times New Roman" panose="02020603050405020304" pitchFamily="18" charset="0"/>
              </a:rPr>
              <a:t>QVR </a:t>
            </a:r>
            <a:r>
              <a:rPr lang="it-IT" dirty="0" smtClean="0">
                <a:solidFill>
                  <a:schemeClr val="accent1">
                    <a:lumMod val="75000"/>
                  </a:schemeClr>
                </a:solidFill>
                <a:latin typeface="Times New Roman" panose="02020603050405020304" pitchFamily="18" charset="0"/>
                <a:cs typeface="Times New Roman" panose="02020603050405020304" pitchFamily="18" charset="0"/>
              </a:rPr>
              <a:t>2011-2014</a:t>
            </a:r>
            <a:r>
              <a:rPr lang="it-IT" sz="6000" dirty="0" smtClean="0">
                <a:solidFill>
                  <a:schemeClr val="accent1">
                    <a:lumMod val="75000"/>
                  </a:schemeClr>
                </a:solidFill>
                <a:latin typeface="Times New Roman" panose="02020603050405020304" pitchFamily="18" charset="0"/>
                <a:cs typeface="Times New Roman" panose="02020603050405020304" pitchFamily="18" charset="0"/>
              </a:rPr>
              <a:t> </a:t>
            </a:r>
            <a:endParaRPr lang="it-IT" sz="6000" dirty="0">
              <a:solidFill>
                <a:schemeClr val="accent1">
                  <a:lumMod val="75000"/>
                </a:schemeClr>
              </a:solidFill>
              <a:latin typeface="Times New Roman" panose="02020603050405020304" pitchFamily="18" charset="0"/>
              <a:cs typeface="Times New Roman" panose="02020603050405020304" pitchFamily="18" charset="0"/>
            </a:endParaRPr>
          </a:p>
        </p:txBody>
      </p:sp>
      <p:cxnSp>
        <p:nvCxnSpPr>
          <p:cNvPr id="3" name="Connettore 1 2"/>
          <p:cNvCxnSpPr/>
          <p:nvPr/>
        </p:nvCxnSpPr>
        <p:spPr>
          <a:xfrm>
            <a:off x="2123728" y="4653136"/>
            <a:ext cx="6552728" cy="0"/>
          </a:xfrm>
          <a:prstGeom prst="line">
            <a:avLst/>
          </a:prstGeom>
          <a:ln w="38100" cmpd="dbl"/>
        </p:spPr>
        <p:style>
          <a:lnRef idx="1">
            <a:schemeClr val="accent1"/>
          </a:lnRef>
          <a:fillRef idx="0">
            <a:schemeClr val="accent1"/>
          </a:fillRef>
          <a:effectRef idx="0">
            <a:schemeClr val="accent1"/>
          </a:effectRef>
          <a:fontRef idx="minor">
            <a:schemeClr val="tx1"/>
          </a:fontRef>
        </p:style>
      </p:cxnSp>
      <p:sp>
        <p:nvSpPr>
          <p:cNvPr id="4" name="CasellaDiTesto 3"/>
          <p:cNvSpPr txBox="1"/>
          <p:nvPr/>
        </p:nvSpPr>
        <p:spPr>
          <a:xfrm>
            <a:off x="7436576" y="6309320"/>
            <a:ext cx="248786" cy="369332"/>
          </a:xfrm>
          <a:prstGeom prst="rect">
            <a:avLst/>
          </a:prstGeom>
          <a:noFill/>
        </p:spPr>
        <p:txBody>
          <a:bodyPr wrap="none" rtlCol="0">
            <a:spAutoFit/>
          </a:bodyPr>
          <a:lstStyle/>
          <a:p>
            <a:r>
              <a:rPr lang="it-IT" dirty="0" smtClean="0"/>
              <a:t> </a:t>
            </a:r>
            <a:endParaRPr lang="it-IT" dirty="0"/>
          </a:p>
        </p:txBody>
      </p:sp>
      <p:sp>
        <p:nvSpPr>
          <p:cNvPr id="5" name="Rettangolo 4"/>
          <p:cNvSpPr/>
          <p:nvPr/>
        </p:nvSpPr>
        <p:spPr>
          <a:xfrm>
            <a:off x="1870573" y="6352526"/>
            <a:ext cx="7030279" cy="369332"/>
          </a:xfrm>
          <a:prstGeom prst="rect">
            <a:avLst/>
          </a:prstGeom>
        </p:spPr>
        <p:txBody>
          <a:bodyPr wrap="square">
            <a:spAutoFit/>
          </a:bodyPr>
          <a:lstStyle/>
          <a:p>
            <a:pPr>
              <a:defRPr/>
            </a:pPr>
            <a:r>
              <a:rPr lang="it-IT" b="1" dirty="0">
                <a:solidFill>
                  <a:schemeClr val="accent1">
                    <a:lumMod val="75000"/>
                  </a:schemeClr>
                </a:solidFill>
                <a:latin typeface="Arial" panose="020B0604020202020204" pitchFamily="34" charset="0"/>
                <a:cs typeface="Arial" panose="020B0604020202020204" pitchFamily="34" charset="0"/>
              </a:rPr>
              <a:t>Paola </a:t>
            </a:r>
            <a:r>
              <a:rPr lang="it-IT" b="1" dirty="0" err="1">
                <a:solidFill>
                  <a:schemeClr val="accent1">
                    <a:lumMod val="75000"/>
                  </a:schemeClr>
                </a:solidFill>
                <a:latin typeface="Arial" panose="020B0604020202020204" pitchFamily="34" charset="0"/>
                <a:cs typeface="Arial" panose="020B0604020202020204" pitchFamily="34" charset="0"/>
              </a:rPr>
              <a:t>Mincucci</a:t>
            </a:r>
            <a:r>
              <a:rPr lang="it-IT" b="1" dirty="0">
                <a:solidFill>
                  <a:schemeClr val="accent1">
                    <a:lumMod val="75000"/>
                  </a:schemeClr>
                </a:solidFill>
                <a:latin typeface="Arial" panose="020B0604020202020204" pitchFamily="34" charset="0"/>
                <a:cs typeface="Arial" panose="020B0604020202020204" pitchFamily="34" charset="0"/>
              </a:rPr>
              <a:t> </a:t>
            </a:r>
            <a:r>
              <a:rPr lang="it-IT" dirty="0">
                <a:latin typeface="Arial" panose="020B0604020202020204" pitchFamily="34" charset="0"/>
                <a:cs typeface="Arial" panose="020B0604020202020204" pitchFamily="34" charset="0"/>
              </a:rPr>
              <a:t>- </a:t>
            </a:r>
            <a:r>
              <a:rPr lang="it-IT" i="1" dirty="0">
                <a:latin typeface="Arial" panose="020B0604020202020204" pitchFamily="34" charset="0"/>
                <a:cs typeface="Arial" panose="020B0604020202020204" pitchFamily="34" charset="0"/>
              </a:rPr>
              <a:t>Settore Statistica e Applicativi Didattica e Ricerca</a:t>
            </a:r>
            <a:endParaRPr lang="it-IT" i="1" dirty="0"/>
          </a:p>
        </p:txBody>
      </p:sp>
    </p:spTree>
    <p:extLst>
      <p:ext uri="{BB962C8B-B14F-4D97-AF65-F5344CB8AC3E}">
        <p14:creationId xmlns:p14="http://schemas.microsoft.com/office/powerpoint/2010/main" val="41548176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7436576" y="6309320"/>
            <a:ext cx="248786" cy="369332"/>
          </a:xfrm>
          <a:prstGeom prst="rect">
            <a:avLst/>
          </a:prstGeom>
          <a:noFill/>
        </p:spPr>
        <p:txBody>
          <a:bodyPr wrap="none" rtlCol="0">
            <a:spAutoFit/>
          </a:bodyPr>
          <a:lstStyle/>
          <a:p>
            <a:r>
              <a:rPr lang="it-IT" dirty="0" smtClean="0"/>
              <a:t> </a:t>
            </a:r>
            <a:endParaRPr lang="it-IT" dirty="0"/>
          </a:p>
        </p:txBody>
      </p:sp>
      <p:sp>
        <p:nvSpPr>
          <p:cNvPr id="5" name="CasellaDiTesto 4"/>
          <p:cNvSpPr txBox="1"/>
          <p:nvPr/>
        </p:nvSpPr>
        <p:spPr>
          <a:xfrm>
            <a:off x="1979712" y="2276872"/>
            <a:ext cx="6912768" cy="646331"/>
          </a:xfrm>
          <a:prstGeom prst="rect">
            <a:avLst/>
          </a:prstGeom>
          <a:noFill/>
        </p:spPr>
        <p:txBody>
          <a:bodyPr wrap="square" rtlCol="0">
            <a:spAutoFit/>
          </a:bodyPr>
          <a:lstStyle/>
          <a:p>
            <a:r>
              <a:rPr lang="it-IT" i="1" dirty="0">
                <a:solidFill>
                  <a:schemeClr val="accent1"/>
                </a:solidFill>
                <a:latin typeface="Times New Roman" panose="02020603050405020304" pitchFamily="18" charset="0"/>
                <a:cs typeface="Times New Roman" panose="02020603050405020304" pitchFamily="18" charset="0"/>
              </a:rPr>
              <a:t/>
            </a:r>
            <a:br>
              <a:rPr lang="it-IT" i="1" dirty="0">
                <a:solidFill>
                  <a:schemeClr val="accent1"/>
                </a:solidFill>
                <a:latin typeface="Times New Roman" panose="02020603050405020304" pitchFamily="18" charset="0"/>
                <a:cs typeface="Times New Roman" panose="02020603050405020304" pitchFamily="18" charset="0"/>
              </a:rPr>
            </a:br>
            <a:r>
              <a:rPr lang="it-IT" b="1" dirty="0" smtClean="0"/>
              <a:t> </a:t>
            </a:r>
            <a:endParaRPr lang="it-IT" b="1" dirty="0"/>
          </a:p>
        </p:txBody>
      </p:sp>
      <p:sp>
        <p:nvSpPr>
          <p:cNvPr id="6" name="Titolo 5"/>
          <p:cNvSpPr>
            <a:spLocks noGrp="1"/>
          </p:cNvSpPr>
          <p:nvPr>
            <p:ph type="ctrTitle"/>
          </p:nvPr>
        </p:nvSpPr>
        <p:spPr>
          <a:xfrm>
            <a:off x="4392758" y="1340768"/>
            <a:ext cx="4536504" cy="4680520"/>
          </a:xfrm>
        </p:spPr>
        <p:txBody>
          <a:bodyPr/>
          <a:lstStyle/>
          <a:p>
            <a:pPr marL="571500" indent="-571500" algn="l"/>
            <a:r>
              <a:rPr lang="it-IT" sz="1800" b="1" dirty="0" smtClean="0">
                <a:latin typeface="Times New Roman" panose="02020603050405020304" pitchFamily="18" charset="0"/>
                <a:cs typeface="Times New Roman" panose="02020603050405020304" pitchFamily="18" charset="0"/>
              </a:rPr>
              <a:t/>
            </a:r>
            <a:br>
              <a:rPr lang="it-IT" sz="1800" b="1" dirty="0" smtClean="0">
                <a:latin typeface="Times New Roman" panose="02020603050405020304" pitchFamily="18" charset="0"/>
                <a:cs typeface="Times New Roman" panose="02020603050405020304" pitchFamily="18" charset="0"/>
              </a:rPr>
            </a:br>
            <a:r>
              <a:rPr lang="it-IT" sz="1800" b="1" dirty="0" smtClean="0">
                <a:latin typeface="Times New Roman" panose="02020603050405020304" pitchFamily="18" charset="0"/>
                <a:cs typeface="Times New Roman" panose="02020603050405020304" pitchFamily="18" charset="0"/>
              </a:rPr>
              <a:t/>
            </a:r>
            <a:br>
              <a:rPr lang="it-IT" sz="1800" b="1" dirty="0" smtClean="0">
                <a:latin typeface="Times New Roman" panose="02020603050405020304" pitchFamily="18" charset="0"/>
                <a:cs typeface="Times New Roman" panose="02020603050405020304" pitchFamily="18" charset="0"/>
              </a:rPr>
            </a:br>
            <a:r>
              <a:rPr lang="it-IT" sz="2400" b="1" dirty="0" smtClean="0">
                <a:solidFill>
                  <a:schemeClr val="accent1">
                    <a:lumMod val="75000"/>
                  </a:schemeClr>
                </a:solidFill>
                <a:latin typeface="Times New Roman" panose="02020603050405020304" pitchFamily="18" charset="0"/>
                <a:cs typeface="Times New Roman" panose="02020603050405020304" pitchFamily="18" charset="0"/>
              </a:rPr>
              <a:t>PERSONALE: </a:t>
            </a:r>
            <a:br>
              <a:rPr lang="it-IT" sz="2400" b="1" dirty="0" smtClean="0">
                <a:solidFill>
                  <a:schemeClr val="accent1">
                    <a:lumMod val="75000"/>
                  </a:schemeClr>
                </a:solidFill>
                <a:latin typeface="Times New Roman" panose="02020603050405020304" pitchFamily="18" charset="0"/>
                <a:cs typeface="Times New Roman" panose="02020603050405020304" pitchFamily="18" charset="0"/>
              </a:rPr>
            </a:br>
            <a:r>
              <a:rPr lang="it-IT" sz="1800" b="1" dirty="0" smtClean="0">
                <a:latin typeface="Times New Roman" panose="02020603050405020304" pitchFamily="18" charset="0"/>
                <a:cs typeface="Times New Roman" panose="02020603050405020304" pitchFamily="18" charset="0"/>
              </a:rPr>
              <a:t/>
            </a:r>
            <a:br>
              <a:rPr lang="it-IT" sz="1800" b="1" dirty="0" smtClean="0">
                <a:latin typeface="Times New Roman" panose="02020603050405020304" pitchFamily="18" charset="0"/>
                <a:cs typeface="Times New Roman" panose="02020603050405020304" pitchFamily="18" charset="0"/>
              </a:rPr>
            </a:br>
            <a:r>
              <a:rPr lang="it-IT" sz="1800" b="1" i="1" dirty="0" smtClean="0">
                <a:latin typeface="Times New Roman" panose="02020603050405020304" pitchFamily="18" charset="0"/>
                <a:cs typeface="Times New Roman" panose="02020603050405020304" pitchFamily="18" charset="0"/>
              </a:rPr>
              <a:t>Verifica</a:t>
            </a:r>
            <a:r>
              <a:rPr lang="it-IT" sz="1800" b="1" dirty="0" smtClean="0">
                <a:latin typeface="Times New Roman" panose="02020603050405020304" pitchFamily="18" charset="0"/>
                <a:cs typeface="Times New Roman" panose="02020603050405020304" pitchFamily="18" charset="0"/>
              </a:rPr>
              <a:t> </a:t>
            </a:r>
            <a:r>
              <a:rPr lang="it-IT" sz="1800" b="1" i="1" dirty="0" smtClean="0">
                <a:latin typeface="Times New Roman" panose="02020603050405020304" pitchFamily="18" charset="0"/>
                <a:cs typeface="Times New Roman" panose="02020603050405020304" pitchFamily="18" charset="0"/>
              </a:rPr>
              <a:t>elenco del personale di dipartimento</a:t>
            </a:r>
            <a:br>
              <a:rPr lang="it-IT" sz="1800" b="1" i="1" dirty="0" smtClean="0">
                <a:latin typeface="Times New Roman" panose="02020603050405020304" pitchFamily="18" charset="0"/>
                <a:cs typeface="Times New Roman" panose="02020603050405020304" pitchFamily="18" charset="0"/>
              </a:rPr>
            </a:br>
            <a:r>
              <a:rPr lang="it-IT" sz="1800" b="1" i="1" dirty="0" smtClean="0">
                <a:latin typeface="Times New Roman" panose="02020603050405020304" pitchFamily="18" charset="0"/>
                <a:cs typeface="Times New Roman" panose="02020603050405020304" pitchFamily="18" charset="0"/>
              </a:rPr>
              <a:t>Monitoraggio ORCID</a:t>
            </a:r>
            <a:br>
              <a:rPr lang="it-IT" sz="1800" b="1" i="1" dirty="0" smtClean="0">
                <a:latin typeface="Times New Roman" panose="02020603050405020304" pitchFamily="18" charset="0"/>
                <a:cs typeface="Times New Roman" panose="02020603050405020304" pitchFamily="18" charset="0"/>
              </a:rPr>
            </a:br>
            <a:r>
              <a:rPr lang="it-IT" sz="1800" b="1" i="1" dirty="0" smtClean="0">
                <a:latin typeface="Times New Roman" panose="02020603050405020304" pitchFamily="18" charset="0"/>
                <a:cs typeface="Times New Roman" panose="02020603050405020304" pitchFamily="18" charset="0"/>
              </a:rPr>
              <a:t/>
            </a:r>
            <a:br>
              <a:rPr lang="it-IT" sz="1800" b="1" i="1" dirty="0" smtClean="0">
                <a:latin typeface="Times New Roman" panose="02020603050405020304" pitchFamily="18" charset="0"/>
                <a:cs typeface="Times New Roman" panose="02020603050405020304" pitchFamily="18" charset="0"/>
              </a:rPr>
            </a:br>
            <a:r>
              <a:rPr lang="it-IT" sz="1800" b="1" i="1" dirty="0">
                <a:latin typeface="Times New Roman" panose="02020603050405020304" pitchFamily="18" charset="0"/>
                <a:cs typeface="Times New Roman" panose="02020603050405020304" pitchFamily="18" charset="0"/>
              </a:rPr>
              <a:t/>
            </a:r>
            <a:br>
              <a:rPr lang="it-IT" sz="1800" b="1" i="1" dirty="0">
                <a:latin typeface="Times New Roman" panose="02020603050405020304" pitchFamily="18" charset="0"/>
                <a:cs typeface="Times New Roman" panose="02020603050405020304" pitchFamily="18" charset="0"/>
              </a:rPr>
            </a:br>
            <a:r>
              <a:rPr lang="it-IT" sz="1800" b="1" dirty="0" smtClean="0">
                <a:latin typeface="Times New Roman" panose="02020603050405020304" pitchFamily="18" charset="0"/>
                <a:cs typeface="Times New Roman" panose="02020603050405020304" pitchFamily="18" charset="0"/>
              </a:rPr>
              <a:t/>
            </a:r>
            <a:br>
              <a:rPr lang="it-IT" sz="1800" b="1" dirty="0" smtClean="0">
                <a:latin typeface="Times New Roman" panose="02020603050405020304" pitchFamily="18" charset="0"/>
                <a:cs typeface="Times New Roman" panose="02020603050405020304" pitchFamily="18" charset="0"/>
              </a:rPr>
            </a:br>
            <a:r>
              <a:rPr lang="it-IT" sz="2400" b="1" dirty="0" smtClean="0">
                <a:solidFill>
                  <a:schemeClr val="accent1">
                    <a:lumMod val="75000"/>
                  </a:schemeClr>
                </a:solidFill>
                <a:latin typeface="Times New Roman" panose="02020603050405020304" pitchFamily="18" charset="0"/>
                <a:cs typeface="Times New Roman" panose="02020603050405020304" pitchFamily="18" charset="0"/>
              </a:rPr>
              <a:t>PUBBLICAZIONE :</a:t>
            </a:r>
            <a:r>
              <a:rPr lang="it-IT" sz="1800" b="1" dirty="0" smtClean="0">
                <a:latin typeface="Times New Roman" panose="02020603050405020304" pitchFamily="18" charset="0"/>
                <a:cs typeface="Times New Roman" panose="02020603050405020304" pitchFamily="18" charset="0"/>
              </a:rPr>
              <a:t/>
            </a:r>
            <a:br>
              <a:rPr lang="it-IT" sz="1800" b="1" dirty="0" smtClean="0">
                <a:latin typeface="Times New Roman" panose="02020603050405020304" pitchFamily="18" charset="0"/>
                <a:cs typeface="Times New Roman" panose="02020603050405020304" pitchFamily="18" charset="0"/>
              </a:rPr>
            </a:br>
            <a:r>
              <a:rPr lang="it-IT" sz="1800" b="1" dirty="0" smtClean="0">
                <a:latin typeface="Times New Roman" panose="02020603050405020304" pitchFamily="18" charset="0"/>
                <a:cs typeface="Times New Roman" panose="02020603050405020304" pitchFamily="18" charset="0"/>
              </a:rPr>
              <a:t/>
            </a:r>
            <a:br>
              <a:rPr lang="it-IT" sz="1800" b="1" dirty="0" smtClean="0">
                <a:latin typeface="Times New Roman" panose="02020603050405020304" pitchFamily="18" charset="0"/>
                <a:cs typeface="Times New Roman" panose="02020603050405020304" pitchFamily="18" charset="0"/>
              </a:rPr>
            </a:br>
            <a:r>
              <a:rPr lang="it-IT" sz="1800" b="1" i="1" dirty="0" smtClean="0">
                <a:latin typeface="Times New Roman" panose="02020603050405020304" pitchFamily="18" charset="0"/>
                <a:cs typeface="Times New Roman" panose="02020603050405020304" pitchFamily="18" charset="0"/>
              </a:rPr>
              <a:t>Controllo qualità metadati /allegati</a:t>
            </a:r>
            <a:r>
              <a:rPr lang="it-IT" sz="1800" b="1" i="1" dirty="0">
                <a:latin typeface="Times New Roman" panose="02020603050405020304" pitchFamily="18" charset="0"/>
                <a:cs typeface="Times New Roman" panose="02020603050405020304" pitchFamily="18" charset="0"/>
              </a:rPr>
              <a:t/>
            </a:r>
            <a:br>
              <a:rPr lang="it-IT" sz="1800" b="1" i="1" dirty="0">
                <a:latin typeface="Times New Roman" panose="02020603050405020304" pitchFamily="18" charset="0"/>
                <a:cs typeface="Times New Roman" panose="02020603050405020304" pitchFamily="18" charset="0"/>
              </a:rPr>
            </a:br>
            <a:r>
              <a:rPr lang="it-IT" sz="1800" b="1" i="1" dirty="0">
                <a:latin typeface="Times New Roman" panose="02020603050405020304" pitchFamily="18" charset="0"/>
                <a:cs typeface="Times New Roman" panose="02020603050405020304" pitchFamily="18" charset="0"/>
              </a:rPr>
              <a:t>Controllo </a:t>
            </a:r>
            <a:r>
              <a:rPr lang="it-IT" sz="1800" b="1" i="1" dirty="0" smtClean="0">
                <a:latin typeface="Times New Roman" panose="02020603050405020304" pitchFamily="18" charset="0"/>
                <a:cs typeface="Times New Roman" panose="02020603050405020304" pitchFamily="18" charset="0"/>
              </a:rPr>
              <a:t>stato LOGINMIUR</a:t>
            </a:r>
            <a:br>
              <a:rPr lang="it-IT" sz="1800" b="1" i="1" dirty="0" smtClean="0">
                <a:latin typeface="Times New Roman" panose="02020603050405020304" pitchFamily="18" charset="0"/>
                <a:cs typeface="Times New Roman" panose="02020603050405020304" pitchFamily="18" charset="0"/>
              </a:rPr>
            </a:br>
            <a:r>
              <a:rPr lang="it-IT" sz="1800" b="1" i="1" dirty="0" smtClean="0">
                <a:latin typeface="Times New Roman" panose="02020603050405020304" pitchFamily="18" charset="0"/>
                <a:cs typeface="Times New Roman" panose="02020603050405020304" pitchFamily="18" charset="0"/>
              </a:rPr>
              <a:t>Eliminazione doppioni</a:t>
            </a:r>
            <a:r>
              <a:rPr lang="it-IT" sz="1800" b="1" dirty="0" smtClean="0">
                <a:latin typeface="Times New Roman" panose="02020603050405020304" pitchFamily="18" charset="0"/>
                <a:cs typeface="Times New Roman" panose="02020603050405020304" pitchFamily="18" charset="0"/>
              </a:rPr>
              <a:t/>
            </a:r>
            <a:br>
              <a:rPr lang="it-IT" sz="1800" b="1" dirty="0" smtClean="0">
                <a:latin typeface="Times New Roman" panose="02020603050405020304" pitchFamily="18" charset="0"/>
                <a:cs typeface="Times New Roman" panose="02020603050405020304" pitchFamily="18" charset="0"/>
              </a:rPr>
            </a:br>
            <a:r>
              <a:rPr lang="it-IT" sz="1800" b="1" dirty="0" smtClean="0">
                <a:latin typeface="Times New Roman" panose="02020603050405020304" pitchFamily="18" charset="0"/>
                <a:cs typeface="Times New Roman" panose="02020603050405020304" pitchFamily="18" charset="0"/>
              </a:rPr>
              <a:t/>
            </a:r>
            <a:br>
              <a:rPr lang="it-IT" sz="1800" b="1" dirty="0" smtClean="0">
                <a:latin typeface="Times New Roman" panose="02020603050405020304" pitchFamily="18" charset="0"/>
                <a:cs typeface="Times New Roman" panose="02020603050405020304" pitchFamily="18" charset="0"/>
              </a:rPr>
            </a:br>
            <a:endParaRPr lang="it-IT" b="1" dirty="0">
              <a:latin typeface="Times New Roman" panose="02020603050405020304" pitchFamily="18" charset="0"/>
              <a:cs typeface="Times New Roman" panose="02020603050405020304" pitchFamily="18" charset="0"/>
            </a:endParaRP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97043" y="2276872"/>
            <a:ext cx="2257425" cy="1743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Freccia in giù 6"/>
          <p:cNvSpPr/>
          <p:nvPr/>
        </p:nvSpPr>
        <p:spPr>
          <a:xfrm>
            <a:off x="3491880" y="2301562"/>
            <a:ext cx="504056" cy="504056"/>
          </a:xfrm>
          <a:prstGeom prst="down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Titolo 5"/>
          <p:cNvSpPr txBox="1">
            <a:spLocks/>
          </p:cNvSpPr>
          <p:nvPr/>
        </p:nvSpPr>
        <p:spPr bwMode="auto">
          <a:xfrm>
            <a:off x="1835696" y="260648"/>
            <a:ext cx="7056784" cy="1080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571500" indent="-571500"/>
            <a:r>
              <a:rPr lang="it-IT" sz="4000" b="1" dirty="0" smtClean="0">
                <a:solidFill>
                  <a:schemeClr val="accent1">
                    <a:lumMod val="75000"/>
                  </a:schemeClr>
                </a:solidFill>
                <a:latin typeface="Times New Roman" panose="02020603050405020304" pitchFamily="18" charset="0"/>
                <a:cs typeface="Times New Roman" panose="02020603050405020304" pitchFamily="18" charset="0"/>
              </a:rPr>
              <a:t>Attività superutente di contesto</a:t>
            </a:r>
            <a:endParaRPr lang="it-IT" sz="4000" b="1" dirty="0">
              <a:solidFill>
                <a:schemeClr val="accent1">
                  <a:lumMod val="75000"/>
                </a:schemeClr>
              </a:solidFill>
              <a:latin typeface="Times New Roman" panose="02020603050405020304" pitchFamily="18" charset="0"/>
              <a:cs typeface="Times New Roman" panose="02020603050405020304" pitchFamily="18" charset="0"/>
            </a:endParaRPr>
          </a:p>
        </p:txBody>
      </p:sp>
      <p:sp>
        <p:nvSpPr>
          <p:cNvPr id="10" name="Rettangolo 9"/>
          <p:cNvSpPr/>
          <p:nvPr/>
        </p:nvSpPr>
        <p:spPr>
          <a:xfrm>
            <a:off x="1870573" y="6352526"/>
            <a:ext cx="7030279" cy="369332"/>
          </a:xfrm>
          <a:prstGeom prst="rect">
            <a:avLst/>
          </a:prstGeom>
        </p:spPr>
        <p:txBody>
          <a:bodyPr wrap="square">
            <a:spAutoFit/>
          </a:bodyPr>
          <a:lstStyle/>
          <a:p>
            <a:pPr>
              <a:defRPr/>
            </a:pPr>
            <a:r>
              <a:rPr lang="it-IT" b="1" dirty="0">
                <a:solidFill>
                  <a:schemeClr val="accent1">
                    <a:lumMod val="75000"/>
                  </a:schemeClr>
                </a:solidFill>
                <a:latin typeface="Arial" panose="020B0604020202020204" pitchFamily="34" charset="0"/>
                <a:cs typeface="Arial" panose="020B0604020202020204" pitchFamily="34" charset="0"/>
              </a:rPr>
              <a:t>Paola </a:t>
            </a:r>
            <a:r>
              <a:rPr lang="it-IT" b="1" dirty="0" err="1">
                <a:solidFill>
                  <a:schemeClr val="accent1">
                    <a:lumMod val="75000"/>
                  </a:schemeClr>
                </a:solidFill>
                <a:latin typeface="Arial" panose="020B0604020202020204" pitchFamily="34" charset="0"/>
                <a:cs typeface="Arial" panose="020B0604020202020204" pitchFamily="34" charset="0"/>
              </a:rPr>
              <a:t>Mincucci</a:t>
            </a:r>
            <a:r>
              <a:rPr lang="it-IT" b="1" dirty="0">
                <a:solidFill>
                  <a:schemeClr val="accent1">
                    <a:lumMod val="75000"/>
                  </a:schemeClr>
                </a:solidFill>
                <a:latin typeface="Arial" panose="020B0604020202020204" pitchFamily="34" charset="0"/>
                <a:cs typeface="Arial" panose="020B0604020202020204" pitchFamily="34" charset="0"/>
              </a:rPr>
              <a:t> </a:t>
            </a:r>
            <a:r>
              <a:rPr lang="it-IT" dirty="0">
                <a:latin typeface="Arial" panose="020B0604020202020204" pitchFamily="34" charset="0"/>
                <a:cs typeface="Arial" panose="020B0604020202020204" pitchFamily="34" charset="0"/>
              </a:rPr>
              <a:t>- </a:t>
            </a:r>
            <a:r>
              <a:rPr lang="it-IT" i="1" dirty="0">
                <a:latin typeface="Arial" panose="020B0604020202020204" pitchFamily="34" charset="0"/>
                <a:cs typeface="Arial" panose="020B0604020202020204" pitchFamily="34" charset="0"/>
              </a:rPr>
              <a:t>Settore Statistica e Applicativi Didattica e Ricerca</a:t>
            </a:r>
            <a:endParaRPr lang="it-IT" i="1" dirty="0"/>
          </a:p>
        </p:txBody>
      </p:sp>
    </p:spTree>
    <p:extLst>
      <p:ext uri="{BB962C8B-B14F-4D97-AF65-F5344CB8AC3E}">
        <p14:creationId xmlns:p14="http://schemas.microsoft.com/office/powerpoint/2010/main" val="21390582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7436576" y="6309320"/>
            <a:ext cx="248786" cy="369332"/>
          </a:xfrm>
          <a:prstGeom prst="rect">
            <a:avLst/>
          </a:prstGeom>
          <a:noFill/>
        </p:spPr>
        <p:txBody>
          <a:bodyPr wrap="none" rtlCol="0">
            <a:spAutoFit/>
          </a:bodyPr>
          <a:lstStyle/>
          <a:p>
            <a:r>
              <a:rPr lang="it-IT" dirty="0" smtClean="0"/>
              <a:t> </a:t>
            </a:r>
            <a:endParaRPr lang="it-IT" dirty="0"/>
          </a:p>
        </p:txBody>
      </p:sp>
      <p:sp>
        <p:nvSpPr>
          <p:cNvPr id="6" name="Titolo 5"/>
          <p:cNvSpPr>
            <a:spLocks noGrp="1"/>
          </p:cNvSpPr>
          <p:nvPr>
            <p:ph type="ctrTitle"/>
          </p:nvPr>
        </p:nvSpPr>
        <p:spPr>
          <a:xfrm>
            <a:off x="1835696" y="260648"/>
            <a:ext cx="7056784" cy="1080120"/>
          </a:xfrm>
        </p:spPr>
        <p:txBody>
          <a:bodyPr/>
          <a:lstStyle/>
          <a:p>
            <a:pPr marL="571500" indent="-571500"/>
            <a:r>
              <a:rPr lang="it-IT" b="1" dirty="0" smtClean="0">
                <a:solidFill>
                  <a:schemeClr val="accent1">
                    <a:lumMod val="75000"/>
                  </a:schemeClr>
                </a:solidFill>
                <a:latin typeface="Times New Roman" panose="02020603050405020304" pitchFamily="18" charset="0"/>
                <a:cs typeface="Times New Roman" panose="02020603050405020304" pitchFamily="18" charset="0"/>
              </a:rPr>
              <a:t>Monitoraggio ORCID /Elenco personale</a:t>
            </a:r>
            <a:endParaRPr lang="it-IT" b="1" dirty="0">
              <a:solidFill>
                <a:schemeClr val="accent1">
                  <a:lumMod val="75000"/>
                </a:schemeClr>
              </a:solidFill>
              <a:latin typeface="Times New Roman" panose="02020603050405020304" pitchFamily="18" charset="0"/>
              <a:cs typeface="Times New Roman" panose="02020603050405020304" pitchFamily="18" charset="0"/>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55775" y="1916832"/>
            <a:ext cx="5623527" cy="30091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Freccia in giù 1"/>
          <p:cNvSpPr/>
          <p:nvPr/>
        </p:nvSpPr>
        <p:spPr>
          <a:xfrm>
            <a:off x="2699792" y="1412776"/>
            <a:ext cx="504056" cy="504056"/>
          </a:xfrm>
          <a:prstGeom prst="down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Rettangolo 7"/>
          <p:cNvSpPr/>
          <p:nvPr/>
        </p:nvSpPr>
        <p:spPr>
          <a:xfrm>
            <a:off x="1870573" y="6352526"/>
            <a:ext cx="7030279" cy="369332"/>
          </a:xfrm>
          <a:prstGeom prst="rect">
            <a:avLst/>
          </a:prstGeom>
        </p:spPr>
        <p:txBody>
          <a:bodyPr wrap="square">
            <a:spAutoFit/>
          </a:bodyPr>
          <a:lstStyle/>
          <a:p>
            <a:pPr>
              <a:defRPr/>
            </a:pPr>
            <a:r>
              <a:rPr lang="it-IT" b="1" dirty="0">
                <a:solidFill>
                  <a:schemeClr val="accent1">
                    <a:lumMod val="75000"/>
                  </a:schemeClr>
                </a:solidFill>
                <a:latin typeface="Arial" panose="020B0604020202020204" pitchFamily="34" charset="0"/>
                <a:cs typeface="Arial" panose="020B0604020202020204" pitchFamily="34" charset="0"/>
              </a:rPr>
              <a:t>Paola </a:t>
            </a:r>
            <a:r>
              <a:rPr lang="it-IT" b="1" dirty="0" err="1">
                <a:solidFill>
                  <a:schemeClr val="accent1">
                    <a:lumMod val="75000"/>
                  </a:schemeClr>
                </a:solidFill>
                <a:latin typeface="Arial" panose="020B0604020202020204" pitchFamily="34" charset="0"/>
                <a:cs typeface="Arial" panose="020B0604020202020204" pitchFamily="34" charset="0"/>
              </a:rPr>
              <a:t>Mincucci</a:t>
            </a:r>
            <a:r>
              <a:rPr lang="it-IT" b="1" dirty="0">
                <a:solidFill>
                  <a:schemeClr val="accent1">
                    <a:lumMod val="75000"/>
                  </a:schemeClr>
                </a:solidFill>
                <a:latin typeface="Arial" panose="020B0604020202020204" pitchFamily="34" charset="0"/>
                <a:cs typeface="Arial" panose="020B0604020202020204" pitchFamily="34" charset="0"/>
              </a:rPr>
              <a:t> </a:t>
            </a:r>
            <a:r>
              <a:rPr lang="it-IT" dirty="0">
                <a:latin typeface="Arial" panose="020B0604020202020204" pitchFamily="34" charset="0"/>
                <a:cs typeface="Arial" panose="020B0604020202020204" pitchFamily="34" charset="0"/>
              </a:rPr>
              <a:t>- </a:t>
            </a:r>
            <a:r>
              <a:rPr lang="it-IT" i="1" dirty="0">
                <a:latin typeface="Arial" panose="020B0604020202020204" pitchFamily="34" charset="0"/>
                <a:cs typeface="Arial" panose="020B0604020202020204" pitchFamily="34" charset="0"/>
              </a:rPr>
              <a:t>Settore Statistica e Applicativi Didattica e Ricerca</a:t>
            </a:r>
            <a:endParaRPr lang="it-IT" i="1" dirty="0"/>
          </a:p>
        </p:txBody>
      </p:sp>
    </p:spTree>
    <p:extLst>
      <p:ext uri="{BB962C8B-B14F-4D97-AF65-F5344CB8AC3E}">
        <p14:creationId xmlns:p14="http://schemas.microsoft.com/office/powerpoint/2010/main" val="4961209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9712" y="1664804"/>
            <a:ext cx="6696744" cy="3162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CasellaDiTesto 3"/>
          <p:cNvSpPr txBox="1"/>
          <p:nvPr/>
        </p:nvSpPr>
        <p:spPr>
          <a:xfrm>
            <a:off x="7436576" y="6309320"/>
            <a:ext cx="248786" cy="369332"/>
          </a:xfrm>
          <a:prstGeom prst="rect">
            <a:avLst/>
          </a:prstGeom>
          <a:noFill/>
        </p:spPr>
        <p:txBody>
          <a:bodyPr wrap="none" rtlCol="0">
            <a:spAutoFit/>
          </a:bodyPr>
          <a:lstStyle/>
          <a:p>
            <a:r>
              <a:rPr lang="it-IT" dirty="0" smtClean="0"/>
              <a:t> </a:t>
            </a:r>
            <a:endParaRPr lang="it-IT" dirty="0"/>
          </a:p>
        </p:txBody>
      </p:sp>
      <p:sp>
        <p:nvSpPr>
          <p:cNvPr id="6" name="Titolo 5"/>
          <p:cNvSpPr>
            <a:spLocks noGrp="1"/>
          </p:cNvSpPr>
          <p:nvPr>
            <p:ph type="ctrTitle"/>
          </p:nvPr>
        </p:nvSpPr>
        <p:spPr>
          <a:xfrm>
            <a:off x="1835696" y="260648"/>
            <a:ext cx="7056784" cy="1080120"/>
          </a:xfrm>
        </p:spPr>
        <p:txBody>
          <a:bodyPr/>
          <a:lstStyle/>
          <a:p>
            <a:pPr marL="571500" indent="-571500"/>
            <a:r>
              <a:rPr lang="it-IT" b="1" dirty="0" smtClean="0">
                <a:solidFill>
                  <a:schemeClr val="accent1">
                    <a:lumMod val="75000"/>
                  </a:schemeClr>
                </a:solidFill>
                <a:latin typeface="Times New Roman" panose="02020603050405020304" pitchFamily="18" charset="0"/>
                <a:cs typeface="Times New Roman" panose="02020603050405020304" pitchFamily="18" charset="0"/>
              </a:rPr>
              <a:t>Monitoraggio pubblicazioni</a:t>
            </a:r>
            <a:endParaRPr lang="it-IT" b="1" dirty="0">
              <a:solidFill>
                <a:schemeClr val="accent1">
                  <a:lumMod val="75000"/>
                </a:schemeClr>
              </a:solidFill>
              <a:latin typeface="Times New Roman" panose="02020603050405020304" pitchFamily="18" charset="0"/>
              <a:cs typeface="Times New Roman" panose="02020603050405020304" pitchFamily="18" charset="0"/>
            </a:endParaRPr>
          </a:p>
        </p:txBody>
      </p:sp>
      <p:sp>
        <p:nvSpPr>
          <p:cNvPr id="2" name="Freccia in giù 1"/>
          <p:cNvSpPr/>
          <p:nvPr/>
        </p:nvSpPr>
        <p:spPr>
          <a:xfrm>
            <a:off x="2699792" y="4005064"/>
            <a:ext cx="504056" cy="504056"/>
          </a:xfrm>
          <a:prstGeom prst="down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Freccia in giù 6"/>
          <p:cNvSpPr/>
          <p:nvPr/>
        </p:nvSpPr>
        <p:spPr>
          <a:xfrm>
            <a:off x="7069590" y="1412776"/>
            <a:ext cx="504056" cy="504056"/>
          </a:xfrm>
          <a:prstGeom prst="down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76369" y="5351600"/>
            <a:ext cx="5343525" cy="819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24"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48264" y="4843985"/>
            <a:ext cx="1895475" cy="1076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Rettangolo 10"/>
          <p:cNvSpPr/>
          <p:nvPr/>
        </p:nvSpPr>
        <p:spPr>
          <a:xfrm>
            <a:off x="1870573" y="6352526"/>
            <a:ext cx="7030279" cy="369332"/>
          </a:xfrm>
          <a:prstGeom prst="rect">
            <a:avLst/>
          </a:prstGeom>
        </p:spPr>
        <p:txBody>
          <a:bodyPr wrap="square">
            <a:spAutoFit/>
          </a:bodyPr>
          <a:lstStyle/>
          <a:p>
            <a:pPr>
              <a:defRPr/>
            </a:pPr>
            <a:r>
              <a:rPr lang="it-IT" b="1" dirty="0">
                <a:solidFill>
                  <a:schemeClr val="accent1">
                    <a:lumMod val="75000"/>
                  </a:schemeClr>
                </a:solidFill>
                <a:latin typeface="Arial" panose="020B0604020202020204" pitchFamily="34" charset="0"/>
                <a:cs typeface="Arial" panose="020B0604020202020204" pitchFamily="34" charset="0"/>
              </a:rPr>
              <a:t>Paola </a:t>
            </a:r>
            <a:r>
              <a:rPr lang="it-IT" b="1" dirty="0" err="1">
                <a:solidFill>
                  <a:schemeClr val="accent1">
                    <a:lumMod val="75000"/>
                  </a:schemeClr>
                </a:solidFill>
                <a:latin typeface="Arial" panose="020B0604020202020204" pitchFamily="34" charset="0"/>
                <a:cs typeface="Arial" panose="020B0604020202020204" pitchFamily="34" charset="0"/>
              </a:rPr>
              <a:t>Mincucci</a:t>
            </a:r>
            <a:r>
              <a:rPr lang="it-IT" b="1" dirty="0">
                <a:solidFill>
                  <a:schemeClr val="accent1">
                    <a:lumMod val="75000"/>
                  </a:schemeClr>
                </a:solidFill>
                <a:latin typeface="Arial" panose="020B0604020202020204" pitchFamily="34" charset="0"/>
                <a:cs typeface="Arial" panose="020B0604020202020204" pitchFamily="34" charset="0"/>
              </a:rPr>
              <a:t> </a:t>
            </a:r>
            <a:r>
              <a:rPr lang="it-IT" dirty="0">
                <a:latin typeface="Arial" panose="020B0604020202020204" pitchFamily="34" charset="0"/>
                <a:cs typeface="Arial" panose="020B0604020202020204" pitchFamily="34" charset="0"/>
              </a:rPr>
              <a:t>- </a:t>
            </a:r>
            <a:r>
              <a:rPr lang="it-IT" i="1" dirty="0">
                <a:latin typeface="Arial" panose="020B0604020202020204" pitchFamily="34" charset="0"/>
                <a:cs typeface="Arial" panose="020B0604020202020204" pitchFamily="34" charset="0"/>
              </a:rPr>
              <a:t>Settore Statistica e Applicativi Didattica e Ricerca</a:t>
            </a:r>
            <a:endParaRPr lang="it-IT" i="1" dirty="0"/>
          </a:p>
        </p:txBody>
      </p:sp>
    </p:spTree>
    <p:extLst>
      <p:ext uri="{BB962C8B-B14F-4D97-AF65-F5344CB8AC3E}">
        <p14:creationId xmlns:p14="http://schemas.microsoft.com/office/powerpoint/2010/main" val="24755514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solidFill>
                  <a:schemeClr val="accent1"/>
                </a:solidFill>
                <a:latin typeface="Bodoni MT" panose="02070603080606020203" pitchFamily="18" charset="0"/>
              </a:rPr>
              <a:t>Link utili</a:t>
            </a:r>
            <a:endParaRPr lang="it-IT" dirty="0">
              <a:solidFill>
                <a:schemeClr val="accent1"/>
              </a:solidFill>
              <a:latin typeface="Bodoni MT" panose="02070603080606020203" pitchFamily="18" charset="0"/>
            </a:endParaRPr>
          </a:p>
        </p:txBody>
      </p:sp>
      <p:sp>
        <p:nvSpPr>
          <p:cNvPr id="3" name="Segnaposto contenuto 2"/>
          <p:cNvSpPr>
            <a:spLocks noGrp="1"/>
          </p:cNvSpPr>
          <p:nvPr>
            <p:ph idx="1"/>
          </p:nvPr>
        </p:nvSpPr>
        <p:spPr>
          <a:xfrm>
            <a:off x="1835696" y="1628800"/>
            <a:ext cx="7452320" cy="4641379"/>
          </a:xfrm>
        </p:spPr>
        <p:txBody>
          <a:bodyPr>
            <a:noAutofit/>
          </a:bodyPr>
          <a:lstStyle/>
          <a:p>
            <a:pPr marL="0" indent="0">
              <a:buNone/>
            </a:pPr>
            <a:r>
              <a:rPr lang="it-IT" dirty="0" smtClean="0">
                <a:solidFill>
                  <a:schemeClr val="accent1"/>
                </a:solidFill>
                <a:latin typeface="Bodoni MT" panose="02070603080606020203" pitchFamily="18" charset="0"/>
                <a:ea typeface="+mj-ea"/>
                <a:cs typeface="+mj-cs"/>
                <a:hlinkClick r:id="rId2"/>
              </a:rPr>
              <a:t>Modulo IR - Technical Portal </a:t>
            </a:r>
            <a:r>
              <a:rPr lang="it-IT" dirty="0" err="1" smtClean="0">
                <a:solidFill>
                  <a:schemeClr val="accent1"/>
                </a:solidFill>
                <a:latin typeface="Bodoni MT" panose="02070603080606020203" pitchFamily="18" charset="0"/>
                <a:ea typeface="+mj-ea"/>
                <a:cs typeface="+mj-cs"/>
                <a:hlinkClick r:id="rId2"/>
              </a:rPr>
              <a:t>Cineca</a:t>
            </a:r>
            <a:endParaRPr lang="it-IT" dirty="0" smtClean="0">
              <a:solidFill>
                <a:schemeClr val="accent1"/>
              </a:solidFill>
              <a:latin typeface="Bodoni MT" panose="02070603080606020203" pitchFamily="18" charset="0"/>
              <a:ea typeface="+mj-ea"/>
              <a:cs typeface="+mj-cs"/>
              <a:hlinkClick r:id="rId3"/>
            </a:endParaRPr>
          </a:p>
        </p:txBody>
      </p:sp>
    </p:spTree>
    <p:extLst>
      <p:ext uri="{BB962C8B-B14F-4D97-AF65-F5344CB8AC3E}">
        <p14:creationId xmlns:p14="http://schemas.microsoft.com/office/powerpoint/2010/main" val="4212404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7436576" y="6309320"/>
            <a:ext cx="248786" cy="369332"/>
          </a:xfrm>
          <a:prstGeom prst="rect">
            <a:avLst/>
          </a:prstGeom>
          <a:noFill/>
        </p:spPr>
        <p:txBody>
          <a:bodyPr wrap="none" rtlCol="0">
            <a:spAutoFit/>
          </a:bodyPr>
          <a:lstStyle/>
          <a:p>
            <a:r>
              <a:rPr lang="it-IT" dirty="0" smtClean="0"/>
              <a:t> </a:t>
            </a:r>
            <a:endParaRPr lang="it-IT" dirty="0"/>
          </a:p>
        </p:txBody>
      </p:sp>
      <p:sp>
        <p:nvSpPr>
          <p:cNvPr id="5" name="CasellaDiTesto 4"/>
          <p:cNvSpPr txBox="1"/>
          <p:nvPr/>
        </p:nvSpPr>
        <p:spPr>
          <a:xfrm>
            <a:off x="1906149" y="1988840"/>
            <a:ext cx="6912768" cy="3724096"/>
          </a:xfrm>
          <a:prstGeom prst="rect">
            <a:avLst/>
          </a:prstGeom>
          <a:noFill/>
        </p:spPr>
        <p:txBody>
          <a:bodyPr wrap="square" rtlCol="0">
            <a:spAutoFit/>
          </a:bodyPr>
          <a:lstStyle/>
          <a:p>
            <a:pPr marL="571500" indent="-571500" algn="just">
              <a:buFont typeface="Wingdings" panose="05000000000000000000" pitchFamily="2" charset="2"/>
              <a:buChar char="Ø"/>
            </a:pPr>
            <a:r>
              <a:rPr lang="it-IT" sz="2400" dirty="0" smtClean="0">
                <a:latin typeface="Times New Roman" panose="02020603050405020304" pitchFamily="18" charset="0"/>
                <a:cs typeface="Times New Roman" panose="02020603050405020304" pitchFamily="18" charset="0"/>
              </a:rPr>
              <a:t>Presentazione del catalogo IRIS del nostro ateneo (</a:t>
            </a:r>
            <a:r>
              <a:rPr lang="it-IT" sz="2400" dirty="0" err="1" smtClean="0">
                <a:latin typeface="Times New Roman" panose="02020603050405020304" pitchFamily="18" charset="0"/>
                <a:cs typeface="Times New Roman" panose="02020603050405020304" pitchFamily="18" charset="0"/>
              </a:rPr>
              <a:t>AR</a:t>
            </a:r>
            <a:r>
              <a:rPr lang="it-IT" sz="2400" i="1" dirty="0" err="1" smtClean="0">
                <a:latin typeface="Times New Roman" panose="02020603050405020304" pitchFamily="18" charset="0"/>
                <a:cs typeface="Times New Roman" panose="02020603050405020304" pitchFamily="18" charset="0"/>
              </a:rPr>
              <a:t>UdA</a:t>
            </a:r>
            <a:r>
              <a:rPr lang="it-IT" sz="2400" dirty="0" smtClean="0">
                <a:latin typeface="Times New Roman" panose="02020603050405020304" pitchFamily="18" charset="0"/>
                <a:cs typeface="Times New Roman" panose="02020603050405020304" pitchFamily="18" charset="0"/>
              </a:rPr>
              <a:t>) per l’avvio </a:t>
            </a:r>
            <a:r>
              <a:rPr lang="it-IT" sz="2400" dirty="0">
                <a:latin typeface="Times New Roman" panose="02020603050405020304" pitchFamily="18" charset="0"/>
                <a:cs typeface="Times New Roman" panose="02020603050405020304" pitchFamily="18" charset="0"/>
              </a:rPr>
              <a:t>della VQR </a:t>
            </a:r>
            <a:r>
              <a:rPr lang="it-IT" sz="2400" dirty="0" smtClean="0">
                <a:latin typeface="Times New Roman" panose="02020603050405020304" pitchFamily="18" charset="0"/>
                <a:cs typeface="Times New Roman" panose="02020603050405020304" pitchFamily="18" charset="0"/>
              </a:rPr>
              <a:t>2011-2014.</a:t>
            </a:r>
          </a:p>
          <a:p>
            <a:pPr marL="571500" indent="-571500" algn="just">
              <a:buFont typeface="Wingdings" panose="05000000000000000000" pitchFamily="2" charset="2"/>
              <a:buChar char="Ø"/>
            </a:pPr>
            <a:endParaRPr lang="it-IT" sz="2400" dirty="0" smtClean="0">
              <a:latin typeface="Times New Roman" panose="02020603050405020304" pitchFamily="18" charset="0"/>
              <a:cs typeface="Times New Roman" panose="02020603050405020304" pitchFamily="18" charset="0"/>
            </a:endParaRPr>
          </a:p>
          <a:p>
            <a:pPr marL="571500" indent="-571500" algn="just">
              <a:buFont typeface="Wingdings" panose="05000000000000000000" pitchFamily="2" charset="2"/>
              <a:buChar char="Ø"/>
            </a:pPr>
            <a:r>
              <a:rPr lang="it-IT" sz="2400" dirty="0" smtClean="0">
                <a:latin typeface="Times New Roman" panose="02020603050405020304" pitchFamily="18" charset="0"/>
                <a:cs typeface="Times New Roman" panose="02020603050405020304" pitchFamily="18" charset="0"/>
              </a:rPr>
              <a:t>Alcuni concetti di base e terminologia di IRIS</a:t>
            </a:r>
          </a:p>
          <a:p>
            <a:pPr marL="571500" indent="-571500" algn="just">
              <a:buFont typeface="Wingdings" panose="05000000000000000000" pitchFamily="2" charset="2"/>
              <a:buChar char="Ø"/>
            </a:pPr>
            <a:endParaRPr lang="it-IT" sz="2400" dirty="0" smtClean="0">
              <a:latin typeface="Times New Roman" panose="02020603050405020304" pitchFamily="18" charset="0"/>
              <a:cs typeface="Times New Roman" panose="02020603050405020304" pitchFamily="18" charset="0"/>
            </a:endParaRPr>
          </a:p>
          <a:p>
            <a:pPr marL="571500" indent="-571500" algn="just">
              <a:buFont typeface="Wingdings" panose="05000000000000000000" pitchFamily="2" charset="2"/>
              <a:buChar char="Ø"/>
            </a:pPr>
            <a:r>
              <a:rPr lang="it-IT" sz="2400" dirty="0" smtClean="0">
                <a:latin typeface="Times New Roman" panose="02020603050405020304" pitchFamily="18" charset="0"/>
                <a:cs typeface="Times New Roman" panose="02020603050405020304" pitchFamily="18" charset="0"/>
              </a:rPr>
              <a:t>Le attività di monitoraggio del superutente di contesto per l’avvio della VQR.</a:t>
            </a:r>
          </a:p>
          <a:p>
            <a:pPr marL="571500" indent="-571500" algn="just">
              <a:buFont typeface="Wingdings" panose="05000000000000000000" pitchFamily="2" charset="2"/>
              <a:buChar char="Ø"/>
            </a:pPr>
            <a:endParaRPr lang="it-IT" sz="2000" dirty="0" smtClean="0">
              <a:latin typeface="Times New Roman" panose="02020603050405020304" pitchFamily="18" charset="0"/>
              <a:cs typeface="Times New Roman" panose="02020603050405020304" pitchFamily="18" charset="0"/>
            </a:endParaRPr>
          </a:p>
          <a:p>
            <a:pPr marL="571500" indent="-571500" algn="just">
              <a:buFont typeface="Wingdings" panose="05000000000000000000" pitchFamily="2" charset="2"/>
              <a:buChar char="Ø"/>
            </a:pPr>
            <a:r>
              <a:rPr lang="it-IT" sz="2400" dirty="0" smtClean="0">
                <a:latin typeface="Times New Roman" panose="02020603050405020304" pitchFamily="18" charset="0"/>
                <a:cs typeface="Times New Roman" panose="02020603050405020304" pitchFamily="18" charset="0"/>
              </a:rPr>
              <a:t>Esempi sull’utilizzo sulle principali maschere di IRIS</a:t>
            </a:r>
            <a:endParaRPr lang="it-IT" sz="2400" i="1" dirty="0">
              <a:latin typeface="Times New Roman" panose="02020603050405020304" pitchFamily="18" charset="0"/>
              <a:cs typeface="Times New Roman" panose="02020603050405020304" pitchFamily="18" charset="0"/>
            </a:endParaRPr>
          </a:p>
        </p:txBody>
      </p:sp>
      <p:sp>
        <p:nvSpPr>
          <p:cNvPr id="6" name="Titolo 5"/>
          <p:cNvSpPr>
            <a:spLocks noGrp="1"/>
          </p:cNvSpPr>
          <p:nvPr>
            <p:ph type="ctrTitle"/>
          </p:nvPr>
        </p:nvSpPr>
        <p:spPr/>
        <p:txBody>
          <a:bodyPr/>
          <a:lstStyle/>
          <a:p>
            <a:r>
              <a:rPr lang="it-IT" dirty="0" smtClean="0"/>
              <a:t>ASPETTI TRATTATI</a:t>
            </a:r>
            <a:endParaRPr lang="it-IT" dirty="0"/>
          </a:p>
        </p:txBody>
      </p:sp>
      <p:sp>
        <p:nvSpPr>
          <p:cNvPr id="8" name="Rettangolo 7"/>
          <p:cNvSpPr/>
          <p:nvPr/>
        </p:nvSpPr>
        <p:spPr>
          <a:xfrm>
            <a:off x="1870573" y="6352526"/>
            <a:ext cx="7030279" cy="369332"/>
          </a:xfrm>
          <a:prstGeom prst="rect">
            <a:avLst/>
          </a:prstGeom>
        </p:spPr>
        <p:txBody>
          <a:bodyPr wrap="square">
            <a:spAutoFit/>
          </a:bodyPr>
          <a:lstStyle/>
          <a:p>
            <a:pPr>
              <a:defRPr/>
            </a:pPr>
            <a:r>
              <a:rPr lang="it-IT" b="1" dirty="0">
                <a:solidFill>
                  <a:schemeClr val="accent1">
                    <a:lumMod val="75000"/>
                  </a:schemeClr>
                </a:solidFill>
                <a:latin typeface="Arial" panose="020B0604020202020204" pitchFamily="34" charset="0"/>
                <a:cs typeface="Arial" panose="020B0604020202020204" pitchFamily="34" charset="0"/>
              </a:rPr>
              <a:t>Paola </a:t>
            </a:r>
            <a:r>
              <a:rPr lang="it-IT" b="1" dirty="0" err="1">
                <a:solidFill>
                  <a:schemeClr val="accent1">
                    <a:lumMod val="75000"/>
                  </a:schemeClr>
                </a:solidFill>
                <a:latin typeface="Arial" panose="020B0604020202020204" pitchFamily="34" charset="0"/>
                <a:cs typeface="Arial" panose="020B0604020202020204" pitchFamily="34" charset="0"/>
              </a:rPr>
              <a:t>Mincucci</a:t>
            </a:r>
            <a:r>
              <a:rPr lang="it-IT" b="1" dirty="0">
                <a:solidFill>
                  <a:schemeClr val="accent1">
                    <a:lumMod val="75000"/>
                  </a:schemeClr>
                </a:solidFill>
                <a:latin typeface="Arial" panose="020B0604020202020204" pitchFamily="34" charset="0"/>
                <a:cs typeface="Arial" panose="020B0604020202020204" pitchFamily="34" charset="0"/>
              </a:rPr>
              <a:t> </a:t>
            </a:r>
            <a:r>
              <a:rPr lang="it-IT" dirty="0">
                <a:latin typeface="Arial" panose="020B0604020202020204" pitchFamily="34" charset="0"/>
                <a:cs typeface="Arial" panose="020B0604020202020204" pitchFamily="34" charset="0"/>
              </a:rPr>
              <a:t>- </a:t>
            </a:r>
            <a:r>
              <a:rPr lang="it-IT" i="1" dirty="0">
                <a:latin typeface="Arial" panose="020B0604020202020204" pitchFamily="34" charset="0"/>
                <a:cs typeface="Arial" panose="020B0604020202020204" pitchFamily="34" charset="0"/>
              </a:rPr>
              <a:t>Settore Statistica e Applicativi Didattica e Ricerca</a:t>
            </a:r>
            <a:endParaRPr lang="it-IT" i="1" dirty="0"/>
          </a:p>
        </p:txBody>
      </p:sp>
    </p:spTree>
    <p:extLst>
      <p:ext uri="{BB962C8B-B14F-4D97-AF65-F5344CB8AC3E}">
        <p14:creationId xmlns:p14="http://schemas.microsoft.com/office/powerpoint/2010/main" val="42004134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7436576" y="6309320"/>
            <a:ext cx="248786" cy="369332"/>
          </a:xfrm>
          <a:prstGeom prst="rect">
            <a:avLst/>
          </a:prstGeom>
          <a:noFill/>
        </p:spPr>
        <p:txBody>
          <a:bodyPr wrap="none" rtlCol="0">
            <a:spAutoFit/>
          </a:bodyPr>
          <a:lstStyle/>
          <a:p>
            <a:r>
              <a:rPr lang="it-IT" dirty="0" smtClean="0"/>
              <a:t> </a:t>
            </a:r>
            <a:endParaRPr lang="it-IT" dirty="0"/>
          </a:p>
        </p:txBody>
      </p:sp>
      <p:sp>
        <p:nvSpPr>
          <p:cNvPr id="5" name="CasellaDiTesto 4"/>
          <p:cNvSpPr txBox="1"/>
          <p:nvPr/>
        </p:nvSpPr>
        <p:spPr>
          <a:xfrm>
            <a:off x="1979712" y="1504761"/>
            <a:ext cx="6912768" cy="5078313"/>
          </a:xfrm>
          <a:prstGeom prst="rect">
            <a:avLst/>
          </a:prstGeom>
          <a:noFill/>
        </p:spPr>
        <p:txBody>
          <a:bodyPr wrap="square" rtlCol="0">
            <a:spAutoFit/>
          </a:bodyPr>
          <a:lstStyle/>
          <a:p>
            <a:endParaRPr lang="it-IT" i="1" dirty="0" smtClean="0">
              <a:solidFill>
                <a:schemeClr val="accent1"/>
              </a:solidFill>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v"/>
            </a:pPr>
            <a:r>
              <a:rPr lang="it-IT" dirty="0" smtClean="0"/>
              <a:t>Portale </a:t>
            </a:r>
            <a:r>
              <a:rPr lang="it-IT" dirty="0"/>
              <a:t>pubblico non ancora </a:t>
            </a:r>
            <a:r>
              <a:rPr lang="it-IT" dirty="0" smtClean="0"/>
              <a:t>attivo. Solo METADATI on line.</a:t>
            </a:r>
          </a:p>
          <a:p>
            <a:pPr algn="just"/>
            <a:r>
              <a:rPr lang="it-IT" dirty="0" smtClean="0"/>
              <a:t> (</a:t>
            </a:r>
            <a:r>
              <a:rPr lang="it-IT" i="1" dirty="0" smtClean="0"/>
              <a:t>dal 1 novembre 2015 il sistema sarà configurato in accordo alle policy di ateneo</a:t>
            </a:r>
            <a:r>
              <a:rPr lang="it-IT" dirty="0" smtClean="0"/>
              <a:t>)</a:t>
            </a:r>
          </a:p>
          <a:p>
            <a:pPr algn="just"/>
            <a:endParaRPr lang="it-IT" dirty="0"/>
          </a:p>
          <a:p>
            <a:pPr marL="285750" indent="-285750" algn="just">
              <a:buFont typeface="Wingdings" panose="05000000000000000000" pitchFamily="2" charset="2"/>
              <a:buChar char="v"/>
            </a:pPr>
            <a:r>
              <a:rPr lang="it-IT" dirty="0" smtClean="0"/>
              <a:t>Attivazione con banche dati esterne (SCOPUS) per inserimento prodotto facilitato </a:t>
            </a:r>
          </a:p>
          <a:p>
            <a:pPr algn="l"/>
            <a:endParaRPr lang="it-IT" dirty="0" smtClean="0"/>
          </a:p>
          <a:p>
            <a:pPr marL="285750" indent="-285750" algn="l">
              <a:buFont typeface="Wingdings" panose="05000000000000000000" pitchFamily="2" charset="2"/>
              <a:buChar char="v"/>
            </a:pPr>
            <a:r>
              <a:rPr lang="it-IT" dirty="0" smtClean="0"/>
              <a:t>QUALITA’ dei prodotti inseriti:</a:t>
            </a:r>
          </a:p>
          <a:p>
            <a:pPr lvl="1" algn="l"/>
            <a:r>
              <a:rPr lang="it-IT" dirty="0" smtClean="0"/>
              <a:t>Monitoraggio </a:t>
            </a:r>
          </a:p>
          <a:p>
            <a:pPr lvl="1" algn="l"/>
            <a:r>
              <a:rPr lang="it-IT" i="1" dirty="0" smtClean="0"/>
              <a:t>Doppioni</a:t>
            </a:r>
          </a:p>
          <a:p>
            <a:pPr lvl="1" algn="l"/>
            <a:r>
              <a:rPr lang="it-IT" i="1" dirty="0" smtClean="0"/>
              <a:t>Problemi </a:t>
            </a:r>
            <a:r>
              <a:rPr lang="it-IT" i="1" dirty="0" err="1" smtClean="0"/>
              <a:t>Loginmiur</a:t>
            </a:r>
            <a:r>
              <a:rPr lang="it-IT" i="1" dirty="0"/>
              <a:t> </a:t>
            </a:r>
            <a:r>
              <a:rPr lang="it-IT" i="1" dirty="0" smtClean="0"/>
              <a:t>(Fallimento</a:t>
            </a:r>
            <a:r>
              <a:rPr lang="it-IT" i="1" dirty="0"/>
              <a:t>: </a:t>
            </a:r>
            <a:r>
              <a:rPr lang="it-IT" i="1" dirty="0" smtClean="0"/>
              <a:t>386,Avvertimento 143)</a:t>
            </a:r>
            <a:endParaRPr lang="it-IT" i="1" dirty="0"/>
          </a:p>
          <a:p>
            <a:pPr lvl="1" algn="l"/>
            <a:r>
              <a:rPr lang="it-IT" i="1" dirty="0" smtClean="0"/>
              <a:t>ORCID</a:t>
            </a:r>
          </a:p>
          <a:p>
            <a:pPr lvl="1" algn="l"/>
            <a:endParaRPr lang="it-IT" dirty="0" smtClean="0"/>
          </a:p>
          <a:p>
            <a:pPr marL="285750" indent="-285750" algn="l">
              <a:buFont typeface="Wingdings" panose="05000000000000000000" pitchFamily="2" charset="2"/>
              <a:buChar char="v"/>
            </a:pPr>
            <a:r>
              <a:rPr lang="it-IT" dirty="0" smtClean="0"/>
              <a:t>Reportistica </a:t>
            </a:r>
            <a:r>
              <a:rPr lang="it-IT" dirty="0"/>
              <a:t>completa e modulare per supporto lavoro superutenti</a:t>
            </a:r>
          </a:p>
          <a:p>
            <a:pPr marL="285750" indent="-285750" algn="l">
              <a:buFont typeface="Wingdings" panose="05000000000000000000" pitchFamily="2" charset="2"/>
              <a:buChar char="v"/>
            </a:pPr>
            <a:endParaRPr lang="it-IT" dirty="0"/>
          </a:p>
          <a:p>
            <a:endParaRPr lang="it-IT" dirty="0"/>
          </a:p>
        </p:txBody>
      </p:sp>
      <p:sp>
        <p:nvSpPr>
          <p:cNvPr id="6" name="Titolo 5"/>
          <p:cNvSpPr>
            <a:spLocks noGrp="1"/>
          </p:cNvSpPr>
          <p:nvPr>
            <p:ph type="ctrTitle"/>
          </p:nvPr>
        </p:nvSpPr>
        <p:spPr>
          <a:xfrm>
            <a:off x="1763688" y="116632"/>
            <a:ext cx="7128792" cy="1388129"/>
          </a:xfrm>
        </p:spPr>
        <p:txBody>
          <a:bodyPr/>
          <a:lstStyle/>
          <a:p>
            <a:r>
              <a:rPr lang="it-IT" sz="4800" b="1" dirty="0" err="1" smtClean="0">
                <a:solidFill>
                  <a:schemeClr val="accent1">
                    <a:lumMod val="75000"/>
                  </a:schemeClr>
                </a:solidFill>
              </a:rPr>
              <a:t>AR</a:t>
            </a:r>
            <a:r>
              <a:rPr lang="it-IT" sz="4800" b="1" i="1" dirty="0" err="1" smtClean="0">
                <a:solidFill>
                  <a:schemeClr val="accent1">
                    <a:lumMod val="75000"/>
                  </a:schemeClr>
                </a:solidFill>
              </a:rPr>
              <a:t>UdA</a:t>
            </a:r>
            <a:r>
              <a:rPr lang="it-IT" sz="4800" b="1" i="1" dirty="0" smtClean="0">
                <a:solidFill>
                  <a:schemeClr val="accent1">
                    <a:lumMod val="75000"/>
                  </a:schemeClr>
                </a:solidFill>
              </a:rPr>
              <a:t> </a:t>
            </a:r>
            <a:r>
              <a:rPr lang="it-IT" b="1" dirty="0" smtClean="0">
                <a:solidFill>
                  <a:schemeClr val="accent1">
                    <a:lumMod val="75000"/>
                  </a:schemeClr>
                </a:solidFill>
              </a:rPr>
              <a:t>catalogo pubblico </a:t>
            </a:r>
            <a:r>
              <a:rPr lang="it-IT" sz="2800" b="1" i="1" dirty="0" smtClean="0">
                <a:solidFill>
                  <a:schemeClr val="accent1">
                    <a:lumMod val="75000"/>
                  </a:schemeClr>
                </a:solidFill>
              </a:rPr>
              <a:t/>
            </a:r>
            <a:br>
              <a:rPr lang="it-IT" sz="2800" b="1" i="1" dirty="0" smtClean="0">
                <a:solidFill>
                  <a:schemeClr val="accent1">
                    <a:lumMod val="75000"/>
                  </a:schemeClr>
                </a:solidFill>
              </a:rPr>
            </a:br>
            <a:r>
              <a:rPr lang="it-IT" sz="2800" b="1" i="1" dirty="0" smtClean="0">
                <a:solidFill>
                  <a:schemeClr val="accent1">
                    <a:lumMod val="75000"/>
                  </a:schemeClr>
                </a:solidFill>
              </a:rPr>
              <a:t>(archivio istituzionale + portale web pubblico)</a:t>
            </a:r>
            <a:endParaRPr lang="it-IT" sz="2800" b="1" i="1" dirty="0">
              <a:solidFill>
                <a:schemeClr val="accent1">
                  <a:lumMod val="75000"/>
                </a:schemeClr>
              </a:solidFill>
            </a:endParaRPr>
          </a:p>
        </p:txBody>
      </p:sp>
      <p:sp>
        <p:nvSpPr>
          <p:cNvPr id="7" name="Rettangolo 6"/>
          <p:cNvSpPr/>
          <p:nvPr/>
        </p:nvSpPr>
        <p:spPr>
          <a:xfrm>
            <a:off x="1870573" y="6352526"/>
            <a:ext cx="7030279" cy="369332"/>
          </a:xfrm>
          <a:prstGeom prst="rect">
            <a:avLst/>
          </a:prstGeom>
        </p:spPr>
        <p:txBody>
          <a:bodyPr wrap="square">
            <a:spAutoFit/>
          </a:bodyPr>
          <a:lstStyle/>
          <a:p>
            <a:pPr>
              <a:defRPr/>
            </a:pPr>
            <a:r>
              <a:rPr lang="it-IT" b="1" dirty="0">
                <a:solidFill>
                  <a:schemeClr val="accent1">
                    <a:lumMod val="75000"/>
                  </a:schemeClr>
                </a:solidFill>
                <a:latin typeface="Arial" panose="020B0604020202020204" pitchFamily="34" charset="0"/>
                <a:cs typeface="Arial" panose="020B0604020202020204" pitchFamily="34" charset="0"/>
              </a:rPr>
              <a:t>Paola </a:t>
            </a:r>
            <a:r>
              <a:rPr lang="it-IT" b="1" dirty="0" err="1">
                <a:solidFill>
                  <a:schemeClr val="accent1">
                    <a:lumMod val="75000"/>
                  </a:schemeClr>
                </a:solidFill>
                <a:latin typeface="Arial" panose="020B0604020202020204" pitchFamily="34" charset="0"/>
                <a:cs typeface="Arial" panose="020B0604020202020204" pitchFamily="34" charset="0"/>
              </a:rPr>
              <a:t>Mincucci</a:t>
            </a:r>
            <a:r>
              <a:rPr lang="it-IT" b="1" dirty="0">
                <a:solidFill>
                  <a:schemeClr val="accent1">
                    <a:lumMod val="75000"/>
                  </a:schemeClr>
                </a:solidFill>
                <a:latin typeface="Arial" panose="020B0604020202020204" pitchFamily="34" charset="0"/>
                <a:cs typeface="Arial" panose="020B0604020202020204" pitchFamily="34" charset="0"/>
              </a:rPr>
              <a:t> </a:t>
            </a:r>
            <a:r>
              <a:rPr lang="it-IT" dirty="0">
                <a:latin typeface="Arial" panose="020B0604020202020204" pitchFamily="34" charset="0"/>
                <a:cs typeface="Arial" panose="020B0604020202020204" pitchFamily="34" charset="0"/>
              </a:rPr>
              <a:t>- </a:t>
            </a:r>
            <a:r>
              <a:rPr lang="it-IT" i="1" dirty="0">
                <a:latin typeface="Arial" panose="020B0604020202020204" pitchFamily="34" charset="0"/>
                <a:cs typeface="Arial" panose="020B0604020202020204" pitchFamily="34" charset="0"/>
              </a:rPr>
              <a:t>Settore Statistica e Applicativi Didattica e Ricerca</a:t>
            </a:r>
            <a:endParaRPr lang="it-IT" i="1" dirty="0"/>
          </a:p>
        </p:txBody>
      </p:sp>
    </p:spTree>
    <p:extLst>
      <p:ext uri="{BB962C8B-B14F-4D97-AF65-F5344CB8AC3E}">
        <p14:creationId xmlns:p14="http://schemas.microsoft.com/office/powerpoint/2010/main" val="21390582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7436576" y="6309320"/>
            <a:ext cx="248786" cy="369332"/>
          </a:xfrm>
          <a:prstGeom prst="rect">
            <a:avLst/>
          </a:prstGeom>
          <a:noFill/>
        </p:spPr>
        <p:txBody>
          <a:bodyPr wrap="none" rtlCol="0">
            <a:spAutoFit/>
          </a:bodyPr>
          <a:lstStyle/>
          <a:p>
            <a:r>
              <a:rPr lang="it-IT" dirty="0" smtClean="0"/>
              <a:t> </a:t>
            </a:r>
            <a:endParaRPr lang="it-IT"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18829" y="980728"/>
            <a:ext cx="6105525" cy="391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olo 5"/>
          <p:cNvSpPr txBox="1">
            <a:spLocks/>
          </p:cNvSpPr>
          <p:nvPr/>
        </p:nvSpPr>
        <p:spPr bwMode="auto">
          <a:xfrm>
            <a:off x="1907704" y="518"/>
            <a:ext cx="7056783" cy="1224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571500" indent="-571500"/>
            <a:r>
              <a:rPr lang="it-IT" sz="2800" b="1" dirty="0" smtClean="0">
                <a:solidFill>
                  <a:schemeClr val="accent1">
                    <a:lumMod val="75000"/>
                  </a:schemeClr>
                </a:solidFill>
              </a:rPr>
              <a:t>ALCUNI CONCETTI DI BASE</a:t>
            </a:r>
            <a:endParaRPr lang="it-IT" sz="2800" dirty="0">
              <a:solidFill>
                <a:schemeClr val="accent1">
                  <a:lumMod val="75000"/>
                </a:schemeClr>
              </a:solidFill>
              <a:latin typeface="Times New Roman" panose="02020603050405020304" pitchFamily="18" charset="0"/>
              <a:cs typeface="Times New Roman" panose="02020603050405020304" pitchFamily="18" charset="0"/>
            </a:endParaRPr>
          </a:p>
        </p:txBody>
      </p:sp>
      <p:sp>
        <p:nvSpPr>
          <p:cNvPr id="3" name="Rettangolo 2"/>
          <p:cNvSpPr/>
          <p:nvPr/>
        </p:nvSpPr>
        <p:spPr>
          <a:xfrm>
            <a:off x="1799185" y="4952337"/>
            <a:ext cx="7344815" cy="1938992"/>
          </a:xfrm>
          <a:prstGeom prst="rect">
            <a:avLst/>
          </a:prstGeom>
        </p:spPr>
        <p:txBody>
          <a:bodyPr wrap="square">
            <a:spAutoFit/>
          </a:bodyPr>
          <a:lstStyle/>
          <a:p>
            <a:pPr algn="l"/>
            <a:r>
              <a:rPr lang="it-IT" sz="1200" b="1" dirty="0" smtClean="0"/>
              <a:t>Le mie registrazioni</a:t>
            </a:r>
            <a:r>
              <a:rPr lang="it-IT" sz="1200" dirty="0" smtClean="0"/>
              <a:t>: </a:t>
            </a:r>
            <a:r>
              <a:rPr lang="it-IT" sz="1200" dirty="0"/>
              <a:t>contiene tutti i prodotti per i quali l’utente</a:t>
            </a:r>
            <a:r>
              <a:rPr lang="it-IT" sz="1200" b="1" dirty="0"/>
              <a:t> </a:t>
            </a:r>
            <a:r>
              <a:rPr lang="it-IT" sz="1200" dirty="0"/>
              <a:t>è</a:t>
            </a:r>
            <a:r>
              <a:rPr lang="it-IT" sz="1200" b="1" dirty="0"/>
              <a:t> </a:t>
            </a:r>
            <a:r>
              <a:rPr lang="it-IT" sz="1200" dirty="0"/>
              <a:t>responsabile del dato</a:t>
            </a:r>
            <a:r>
              <a:rPr lang="it-IT" sz="1200" b="1" dirty="0"/>
              <a:t> </a:t>
            </a:r>
            <a:r>
              <a:rPr lang="it-IT" sz="1200" dirty="0"/>
              <a:t>o</a:t>
            </a:r>
            <a:r>
              <a:rPr lang="it-IT" sz="1200" b="1" dirty="0"/>
              <a:t> </a:t>
            </a:r>
            <a:r>
              <a:rPr lang="it-IT" sz="1200" dirty="0"/>
              <a:t>autore riconosciuto.</a:t>
            </a:r>
          </a:p>
          <a:p>
            <a:r>
              <a:rPr lang="it-IT" sz="1200" dirty="0"/>
              <a:t> </a:t>
            </a:r>
          </a:p>
          <a:p>
            <a:pPr algn="l"/>
            <a:r>
              <a:rPr lang="it-IT" sz="1200" b="1" dirty="0"/>
              <a:t>Prodotti da Riconoscere</a:t>
            </a:r>
            <a:r>
              <a:rPr lang="it-IT" sz="1200" dirty="0"/>
              <a:t>: presenta</a:t>
            </a:r>
            <a:r>
              <a:rPr lang="it-IT" sz="1200" b="1" dirty="0"/>
              <a:t> </a:t>
            </a:r>
            <a:r>
              <a:rPr lang="it-IT" sz="1200" dirty="0"/>
              <a:t>i prodotti, individuati in automatico dal sistema, che potenzialmente</a:t>
            </a:r>
            <a:r>
              <a:rPr lang="it-IT" sz="1200" b="1" dirty="0"/>
              <a:t> </a:t>
            </a:r>
            <a:r>
              <a:rPr lang="it-IT" sz="1200" dirty="0"/>
              <a:t>appartengono all’utente e sui quali egli può effettuare l' auto‐riconoscimento. Queste registrazioni sono state inserite da un altro coautore, il quale ha trascritto il nome dell’utente nel campo “Autori” ma non ha effettuato il riconoscimento che lo riguarda.</a:t>
            </a:r>
          </a:p>
          <a:p>
            <a:r>
              <a:rPr lang="it-IT" sz="1200" dirty="0"/>
              <a:t> </a:t>
            </a:r>
          </a:p>
          <a:p>
            <a:pPr algn="l"/>
            <a:r>
              <a:rPr lang="it-IT" sz="1200" b="1" dirty="0"/>
              <a:t>Riconoscimenti da </a:t>
            </a:r>
            <a:r>
              <a:rPr lang="it-IT" sz="1200" b="1" dirty="0" smtClean="0"/>
              <a:t>Validare</a:t>
            </a:r>
            <a:r>
              <a:rPr lang="it-IT" sz="1200" dirty="0" smtClean="0"/>
              <a:t>: </a:t>
            </a:r>
            <a:r>
              <a:rPr lang="it-IT" sz="1200" dirty="0"/>
              <a:t>presenta i prodotti per i</a:t>
            </a:r>
            <a:r>
              <a:rPr lang="it-IT" sz="1200" b="1" dirty="0"/>
              <a:t> </a:t>
            </a:r>
            <a:r>
              <a:rPr lang="it-IT" sz="1200" dirty="0"/>
              <a:t>quali l’utente è il </a:t>
            </a:r>
            <a:r>
              <a:rPr lang="it-IT" sz="1200" dirty="0" err="1"/>
              <a:t>RdD</a:t>
            </a:r>
            <a:r>
              <a:rPr lang="it-IT" sz="1200" dirty="0"/>
              <a:t>,</a:t>
            </a:r>
            <a:r>
              <a:rPr lang="it-IT" sz="1200" b="1" dirty="0"/>
              <a:t> </a:t>
            </a:r>
            <a:r>
              <a:rPr lang="it-IT" sz="1200" dirty="0"/>
              <a:t>e</a:t>
            </a:r>
            <a:r>
              <a:rPr lang="it-IT" sz="1200" b="1" dirty="0"/>
              <a:t> </a:t>
            </a:r>
            <a:r>
              <a:rPr lang="it-IT" sz="1200" dirty="0"/>
              <a:t>sui quali</a:t>
            </a:r>
            <a:r>
              <a:rPr lang="it-IT" sz="1200" b="1" dirty="0"/>
              <a:t> </a:t>
            </a:r>
            <a:r>
              <a:rPr lang="it-IT" sz="1200" dirty="0"/>
              <a:t>dei co‐autori</a:t>
            </a:r>
            <a:r>
              <a:rPr lang="it-IT" sz="1200" b="1" dirty="0"/>
              <a:t> </a:t>
            </a:r>
            <a:r>
              <a:rPr lang="it-IT" sz="1200" dirty="0"/>
              <a:t>hanno effettuato un auto‐riconoscimento; l’utente deve confermare tali auto‐riconoscimenti o rifiutarli</a:t>
            </a:r>
          </a:p>
        </p:txBody>
      </p:sp>
    </p:spTree>
    <p:extLst>
      <p:ext uri="{BB962C8B-B14F-4D97-AF65-F5344CB8AC3E}">
        <p14:creationId xmlns:p14="http://schemas.microsoft.com/office/powerpoint/2010/main" val="33391193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7436576" y="6309320"/>
            <a:ext cx="248786" cy="369332"/>
          </a:xfrm>
          <a:prstGeom prst="rect">
            <a:avLst/>
          </a:prstGeom>
          <a:noFill/>
        </p:spPr>
        <p:txBody>
          <a:bodyPr wrap="none" rtlCol="0">
            <a:spAutoFit/>
          </a:bodyPr>
          <a:lstStyle/>
          <a:p>
            <a:r>
              <a:rPr lang="it-IT" dirty="0" smtClean="0"/>
              <a:t> </a:t>
            </a:r>
            <a:endParaRPr lang="it-IT" dirty="0"/>
          </a:p>
        </p:txBody>
      </p:sp>
      <p:sp>
        <p:nvSpPr>
          <p:cNvPr id="5" name="CasellaDiTesto 4"/>
          <p:cNvSpPr txBox="1"/>
          <p:nvPr/>
        </p:nvSpPr>
        <p:spPr>
          <a:xfrm>
            <a:off x="1849219" y="1268760"/>
            <a:ext cx="7056784" cy="5632311"/>
          </a:xfrm>
          <a:prstGeom prst="rect">
            <a:avLst/>
          </a:prstGeom>
          <a:noFill/>
        </p:spPr>
        <p:txBody>
          <a:bodyPr wrap="square" rtlCol="0">
            <a:spAutoFit/>
          </a:bodyPr>
          <a:lstStyle/>
          <a:p>
            <a:pPr algn="just"/>
            <a:r>
              <a:rPr lang="it-IT" sz="1200" b="1" dirty="0" smtClean="0"/>
              <a:t> AUTORE RICONOSCIUTO</a:t>
            </a:r>
            <a:r>
              <a:rPr lang="it-IT" sz="1200" dirty="0" smtClean="0"/>
              <a:t>: gli autori “riconosciuti” di un prodotto sono quelli che sono stati identificati</a:t>
            </a:r>
            <a:r>
              <a:rPr lang="it-IT" sz="1200" u="sng" dirty="0" smtClean="0"/>
              <a:t> </a:t>
            </a:r>
            <a:r>
              <a:rPr lang="it-IT" sz="1200" dirty="0" smtClean="0"/>
              <a:t>nelle anagrafiche ufficiali del sistema (cioè nelle anagrafiche ufficiali dell’Ateneo). Una volta che il collegamento tra il nome dell’autore e l’entità autore presente in anagrafica è stato effettuato, sarà possibile visualizzare i suoi dettagli (ruolo, dipartimento di afferenza, SSD, ecc. ) nelle schede del catalogo. Il riconoscimento di se stessi e dei colleghi di Ateneo come autori della pubblicazione è obbligatorio quando si inserisce un prodotto.</a:t>
            </a:r>
          </a:p>
          <a:p>
            <a:r>
              <a:rPr lang="it-IT" sz="1200" dirty="0" smtClean="0"/>
              <a:t> </a:t>
            </a:r>
          </a:p>
          <a:p>
            <a:pPr algn="just"/>
            <a:r>
              <a:rPr lang="it-IT" sz="1200" b="1" dirty="0" smtClean="0"/>
              <a:t>PRODOTTO PROVVISORIO</a:t>
            </a:r>
            <a:r>
              <a:rPr lang="it-IT" sz="1200" dirty="0" smtClean="0"/>
              <a:t>: è un prodotto in cui mancano ancora informazioni obbligatorie e pertanto è in attesa di completamento. È possibile modificarlo, completarlo o eliminarlo definitivamente in qualsiasi momento. I prodotti si presentano con l’etichetta “provvisorio” sia negli elenchi sintetici di Desktop Prodotti (il </a:t>
            </a:r>
            <a:r>
              <a:rPr lang="it-IT" sz="1200" i="1" dirty="0" smtClean="0"/>
              <a:t>back office</a:t>
            </a:r>
            <a:r>
              <a:rPr lang="it-IT" sz="1200" dirty="0" smtClean="0"/>
              <a:t> per la gestione dei prodotti) che nella visualizzazione completa del singolo prodotto. Nell’elenco delle operazioni svolte sul prodotto, così come registrate nella Cronologia (visibile se si attiva il tasto “Vedi storico”), lo status “provvisorio” è indicato con il termine “bozza” . I prodotti provvisori non compaiono nel catalogo pubblico fino a quando non sono stati completati e resi definitivi.</a:t>
            </a:r>
          </a:p>
          <a:p>
            <a:pPr algn="just"/>
            <a:r>
              <a:rPr lang="it-IT" sz="1200" dirty="0" smtClean="0"/>
              <a:t> </a:t>
            </a:r>
          </a:p>
          <a:p>
            <a:pPr algn="just"/>
            <a:r>
              <a:rPr lang="it-IT" sz="1200" dirty="0" smtClean="0"/>
              <a:t> </a:t>
            </a:r>
          </a:p>
          <a:p>
            <a:pPr algn="just"/>
            <a:r>
              <a:rPr lang="it-IT" sz="1200" b="1" dirty="0" smtClean="0"/>
              <a:t>PRODOTTO DEFINITIVO: </a:t>
            </a:r>
            <a:r>
              <a:rPr lang="it-IT" sz="1200" dirty="0" smtClean="0"/>
              <a:t>è un prodotto dichiarato "completo" e quindi non più modificabile. Solo i prodotti definitivi vengono trasmessi e sincronizzati con il Sito Ministeriale. Per eventuali modifiche si deve richiedere al proprio referente o amministratore del sistema di porlo nuovamente in stato PROVVISORIO.</a:t>
            </a:r>
          </a:p>
          <a:p>
            <a:pPr algn="just"/>
            <a:r>
              <a:rPr lang="it-IT" sz="1200" dirty="0"/>
              <a:t> </a:t>
            </a:r>
          </a:p>
          <a:p>
            <a:pPr algn="just"/>
            <a:r>
              <a:rPr lang="it-IT" sz="1200" b="1" dirty="0"/>
              <a:t>RESPONSABILE SCHEDA PRODOTTO: </a:t>
            </a:r>
            <a:r>
              <a:rPr lang="it-IT" sz="1200" dirty="0"/>
              <a:t>è l’utente a cui viene affidata la gestione della scheda prodotto per eventuali modifiche future, riconoscimento/disconoscimento autori o eliminazione. Il responsabile del dato è indicato sia nell'elenco dei prodotti in "Desktop prodotti", sia nel box "Informazioni generali" nel dettaglio di una scheda prodotto.</a:t>
            </a:r>
          </a:p>
          <a:p>
            <a:pPr algn="just"/>
            <a:r>
              <a:rPr lang="it-IT" sz="1200" dirty="0"/>
              <a:t> </a:t>
            </a:r>
          </a:p>
          <a:p>
            <a:pPr algn="just"/>
            <a:r>
              <a:rPr lang="it-IT" sz="1200" dirty="0"/>
              <a:t>Con IRIS questa funzione è trasferibile dall’uno all’altro dei coautori di un </a:t>
            </a:r>
            <a:r>
              <a:rPr lang="it-IT" sz="1200" dirty="0" smtClean="0"/>
              <a:t>prodotto</a:t>
            </a:r>
            <a:r>
              <a:rPr lang="it-IT" sz="1200" i="1" dirty="0">
                <a:solidFill>
                  <a:schemeClr val="accent1"/>
                </a:solidFill>
                <a:latin typeface="Times New Roman" panose="02020603050405020304" pitchFamily="18" charset="0"/>
                <a:cs typeface="Times New Roman" panose="02020603050405020304" pitchFamily="18" charset="0"/>
              </a:rPr>
              <a:t/>
            </a:r>
            <a:br>
              <a:rPr lang="it-IT" sz="1200" i="1" dirty="0">
                <a:solidFill>
                  <a:schemeClr val="accent1"/>
                </a:solidFill>
                <a:latin typeface="Times New Roman" panose="02020603050405020304" pitchFamily="18" charset="0"/>
                <a:cs typeface="Times New Roman" panose="02020603050405020304" pitchFamily="18" charset="0"/>
              </a:rPr>
            </a:br>
            <a:endParaRPr lang="it-IT" sz="1200" dirty="0">
              <a:latin typeface="Times New Roman" panose="02020603050405020304" pitchFamily="18" charset="0"/>
              <a:cs typeface="Times New Roman" panose="02020603050405020304" pitchFamily="18" charset="0"/>
            </a:endParaRPr>
          </a:p>
        </p:txBody>
      </p:sp>
      <p:sp>
        <p:nvSpPr>
          <p:cNvPr id="6" name="Titolo 5"/>
          <p:cNvSpPr>
            <a:spLocks noGrp="1"/>
          </p:cNvSpPr>
          <p:nvPr>
            <p:ph type="ctrTitle"/>
          </p:nvPr>
        </p:nvSpPr>
        <p:spPr>
          <a:xfrm>
            <a:off x="1839077" y="86767"/>
            <a:ext cx="7056783" cy="1470025"/>
          </a:xfrm>
        </p:spPr>
        <p:txBody>
          <a:bodyPr/>
          <a:lstStyle/>
          <a:p>
            <a:pPr marL="571500" indent="-571500"/>
            <a:r>
              <a:rPr lang="it-IT" sz="2800" b="1" dirty="0" smtClean="0">
                <a:solidFill>
                  <a:schemeClr val="accent1">
                    <a:lumMod val="75000"/>
                  </a:schemeClr>
                </a:solidFill>
              </a:rPr>
              <a:t>ALCUNI CONCETTI </a:t>
            </a:r>
            <a:r>
              <a:rPr lang="it-IT" sz="2800" b="1" dirty="0">
                <a:solidFill>
                  <a:schemeClr val="accent1">
                    <a:lumMod val="75000"/>
                  </a:schemeClr>
                </a:solidFill>
              </a:rPr>
              <a:t>DI BASE E </a:t>
            </a:r>
            <a:r>
              <a:rPr lang="it-IT" sz="2800" b="1" dirty="0" smtClean="0">
                <a:solidFill>
                  <a:schemeClr val="accent1">
                    <a:lumMod val="75000"/>
                  </a:schemeClr>
                </a:solidFill>
              </a:rPr>
              <a:t>TERMINOLOGIA</a:t>
            </a:r>
            <a:endParaRPr lang="it-IT" sz="2800" dirty="0">
              <a:solidFill>
                <a:schemeClr val="accent1">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031384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7436576" y="6309320"/>
            <a:ext cx="248786" cy="369332"/>
          </a:xfrm>
          <a:prstGeom prst="rect">
            <a:avLst/>
          </a:prstGeom>
          <a:noFill/>
        </p:spPr>
        <p:txBody>
          <a:bodyPr wrap="none" rtlCol="0">
            <a:spAutoFit/>
          </a:bodyPr>
          <a:lstStyle/>
          <a:p>
            <a:r>
              <a:rPr lang="it-IT" dirty="0" smtClean="0"/>
              <a:t> </a:t>
            </a:r>
            <a:endParaRPr lang="it-IT" dirty="0"/>
          </a:p>
        </p:txBody>
      </p:sp>
      <p:sp>
        <p:nvSpPr>
          <p:cNvPr id="7" name="Titolo 5"/>
          <p:cNvSpPr txBox="1">
            <a:spLocks/>
          </p:cNvSpPr>
          <p:nvPr/>
        </p:nvSpPr>
        <p:spPr bwMode="auto">
          <a:xfrm>
            <a:off x="1907704" y="518"/>
            <a:ext cx="7056783" cy="1224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571500" indent="-571500"/>
            <a:r>
              <a:rPr lang="it-IT" sz="2800" b="1" dirty="0" smtClean="0">
                <a:solidFill>
                  <a:schemeClr val="accent1">
                    <a:lumMod val="75000"/>
                  </a:schemeClr>
                </a:solidFill>
              </a:rPr>
              <a:t>ALCUNI CONCETTI DI BASE</a:t>
            </a:r>
            <a:endParaRPr lang="it-IT" sz="2800" dirty="0">
              <a:solidFill>
                <a:schemeClr val="accent1">
                  <a:lumMod val="75000"/>
                </a:schemeClr>
              </a:solidFill>
              <a:latin typeface="Times New Roman" panose="02020603050405020304" pitchFamily="18" charset="0"/>
              <a:cs typeface="Times New Roman" panose="02020603050405020304" pitchFamily="18" charset="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99792" y="1240408"/>
            <a:ext cx="5143500" cy="1477963"/>
          </a:xfrm>
          <a:prstGeom prst="rect">
            <a:avLst/>
          </a:prstGeom>
          <a:noFill/>
          <a:extLst>
            <a:ext uri="{909E8E84-426E-40DD-AFC4-6F175D3DCCD1}">
              <a14:hiddenFill xmlns:a14="http://schemas.microsoft.com/office/drawing/2010/main">
                <a:solidFill>
                  <a:srgbClr val="FFFFFF"/>
                </a:solidFill>
              </a14:hiddenFill>
            </a:ext>
          </a:extLst>
        </p:spPr>
      </p:pic>
      <p:sp>
        <p:nvSpPr>
          <p:cNvPr id="2" name="Rettangolo 1"/>
          <p:cNvSpPr/>
          <p:nvPr/>
        </p:nvSpPr>
        <p:spPr>
          <a:xfrm>
            <a:off x="1817947" y="2924944"/>
            <a:ext cx="7236296" cy="1754326"/>
          </a:xfrm>
          <a:prstGeom prst="rect">
            <a:avLst/>
          </a:prstGeom>
        </p:spPr>
        <p:txBody>
          <a:bodyPr wrap="square">
            <a:spAutoFit/>
          </a:bodyPr>
          <a:lstStyle/>
          <a:p>
            <a:pPr lvl="0" algn="just"/>
            <a:r>
              <a:rPr lang="it-IT" sz="1200" b="1" dirty="0" smtClean="0">
                <a:solidFill>
                  <a:srgbClr val="FF0000"/>
                </a:solidFill>
              </a:rPr>
              <a:t>Cambia Responsabile della scheda</a:t>
            </a:r>
            <a:r>
              <a:rPr lang="it-IT" sz="1200" b="1" dirty="0" smtClean="0"/>
              <a:t>: </a:t>
            </a:r>
            <a:r>
              <a:rPr lang="it-IT" sz="1200" i="1" dirty="0" smtClean="0"/>
              <a:t>per trasferire la responsabilità del dato ad altro coautore</a:t>
            </a:r>
            <a:r>
              <a:rPr lang="it-IT" sz="1200" b="1" i="1" dirty="0" smtClean="0"/>
              <a:t> </a:t>
            </a:r>
            <a:r>
              <a:rPr lang="it-IT" sz="1200" i="1" dirty="0" smtClean="0"/>
              <a:t>(è possibile</a:t>
            </a:r>
            <a:r>
              <a:rPr lang="it-IT" sz="1200" b="1" i="1" dirty="0" smtClean="0"/>
              <a:t> </a:t>
            </a:r>
            <a:r>
              <a:rPr lang="it-IT" sz="1200" i="1" dirty="0" smtClean="0"/>
              <a:t>anche il trasferimento della </a:t>
            </a:r>
            <a:r>
              <a:rPr lang="it-IT" sz="1200" i="1" dirty="0" err="1" smtClean="0"/>
              <a:t>RdD</a:t>
            </a:r>
            <a:r>
              <a:rPr lang="it-IT" sz="1200" i="1" dirty="0" smtClean="0"/>
              <a:t> su un nominativo estraneo al gruppo dei coautori del prodotto).</a:t>
            </a:r>
          </a:p>
          <a:p>
            <a:pPr algn="just"/>
            <a:r>
              <a:rPr lang="it-IT" sz="1200" b="1" dirty="0" smtClean="0">
                <a:solidFill>
                  <a:srgbClr val="FF0000"/>
                </a:solidFill>
              </a:rPr>
              <a:t>Completa </a:t>
            </a:r>
            <a:r>
              <a:rPr lang="it-IT" sz="1200" b="1" dirty="0">
                <a:solidFill>
                  <a:srgbClr val="FF0000"/>
                </a:solidFill>
              </a:rPr>
              <a:t>inserimento</a:t>
            </a:r>
            <a:r>
              <a:rPr lang="it-IT" sz="1200" dirty="0">
                <a:solidFill>
                  <a:srgbClr val="FF0000"/>
                </a:solidFill>
              </a:rPr>
              <a:t>: </a:t>
            </a:r>
            <a:r>
              <a:rPr lang="it-IT" sz="1200" i="1" dirty="0"/>
              <a:t>azione eseguibile su prodotti provvisori o riaperti</a:t>
            </a:r>
            <a:r>
              <a:rPr lang="it-IT" sz="1200" dirty="0"/>
              <a:t>.</a:t>
            </a:r>
          </a:p>
          <a:p>
            <a:pPr algn="just"/>
            <a:r>
              <a:rPr lang="it-IT" sz="1200" b="1" dirty="0" smtClean="0">
                <a:solidFill>
                  <a:srgbClr val="FF0000"/>
                </a:solidFill>
              </a:rPr>
              <a:t>Elimina</a:t>
            </a:r>
            <a:r>
              <a:rPr lang="it-IT" sz="1200" b="1" dirty="0">
                <a:solidFill>
                  <a:srgbClr val="FF0000"/>
                </a:solidFill>
              </a:rPr>
              <a:t>: </a:t>
            </a:r>
            <a:r>
              <a:rPr lang="it-IT" sz="1200" i="1" dirty="0"/>
              <a:t>per eliminare un prodotto; l’azione</a:t>
            </a:r>
            <a:r>
              <a:rPr lang="it-IT" sz="1200" b="1" i="1" dirty="0"/>
              <a:t> </a:t>
            </a:r>
            <a:r>
              <a:rPr lang="it-IT" sz="1200" i="1" dirty="0"/>
              <a:t>è eseguibile solo su</a:t>
            </a:r>
            <a:r>
              <a:rPr lang="it-IT" sz="1200" b="1" i="1" dirty="0"/>
              <a:t> </a:t>
            </a:r>
            <a:r>
              <a:rPr lang="it-IT" sz="1200" i="1" dirty="0"/>
              <a:t>prodotti provvisori di cui si è </a:t>
            </a:r>
            <a:r>
              <a:rPr lang="it-IT" sz="1200" i="1" dirty="0" err="1"/>
              <a:t>RdD</a:t>
            </a:r>
            <a:r>
              <a:rPr lang="it-IT" sz="1200" i="1" dirty="0"/>
              <a:t>.</a:t>
            </a:r>
            <a:r>
              <a:rPr lang="it-IT" sz="1200" b="1" i="1" dirty="0"/>
              <a:t> </a:t>
            </a:r>
            <a:r>
              <a:rPr lang="it-IT" sz="1200" i="1" dirty="0"/>
              <a:t>Altrimenti, l’eliminazione di un prodotto definitivo può essere eseguita previa riapertura del prodotto da parte di un </a:t>
            </a:r>
            <a:r>
              <a:rPr lang="it-IT" sz="1200" i="1" dirty="0" err="1"/>
              <a:t>superuser</a:t>
            </a:r>
            <a:r>
              <a:rPr lang="it-IT" sz="1200" i="1" dirty="0"/>
              <a:t> o amministratore.</a:t>
            </a:r>
          </a:p>
          <a:p>
            <a:pPr algn="just"/>
            <a:r>
              <a:rPr lang="it-IT" sz="1200" dirty="0" smtClean="0">
                <a:solidFill>
                  <a:srgbClr val="FF0000"/>
                </a:solidFill>
              </a:rPr>
              <a:t>R</a:t>
            </a:r>
            <a:r>
              <a:rPr lang="it-IT" sz="1200" b="1" dirty="0" smtClean="0">
                <a:solidFill>
                  <a:srgbClr val="FF0000"/>
                </a:solidFill>
              </a:rPr>
              <a:t>iconosciti</a:t>
            </a:r>
            <a:r>
              <a:rPr lang="it-IT" sz="1200" b="1" dirty="0">
                <a:solidFill>
                  <a:srgbClr val="FF0000"/>
                </a:solidFill>
              </a:rPr>
              <a:t>: </a:t>
            </a:r>
            <a:r>
              <a:rPr lang="it-IT" sz="1200" i="1" dirty="0"/>
              <a:t>per auto‐riconoscersi su un prodotto di cui si</a:t>
            </a:r>
            <a:r>
              <a:rPr lang="it-IT" sz="1200" b="1" i="1" dirty="0"/>
              <a:t> </a:t>
            </a:r>
            <a:r>
              <a:rPr lang="it-IT" sz="1200" i="1" dirty="0"/>
              <a:t>è</a:t>
            </a:r>
            <a:r>
              <a:rPr lang="it-IT" sz="1200" b="1" i="1" dirty="0"/>
              <a:t> </a:t>
            </a:r>
            <a:r>
              <a:rPr lang="it-IT" sz="1200" i="1" dirty="0"/>
              <a:t>coautori.</a:t>
            </a:r>
          </a:p>
          <a:p>
            <a:pPr algn="just"/>
            <a:r>
              <a:rPr lang="it-IT" sz="1200" b="1" dirty="0" smtClean="0">
                <a:solidFill>
                  <a:srgbClr val="FF0000"/>
                </a:solidFill>
              </a:rPr>
              <a:t>Disconosciti</a:t>
            </a:r>
            <a:r>
              <a:rPr lang="it-IT" sz="1200" b="1" dirty="0">
                <a:solidFill>
                  <a:srgbClr val="FF0000"/>
                </a:solidFill>
              </a:rPr>
              <a:t>: </a:t>
            </a:r>
            <a:r>
              <a:rPr lang="it-IT" sz="1200" i="1" dirty="0"/>
              <a:t>per eliminare il proprio nominativo su un prodotto di cui non si è aut</a:t>
            </a:r>
            <a:r>
              <a:rPr lang="it-IT" sz="1200" b="1" i="1" dirty="0"/>
              <a:t> </a:t>
            </a:r>
            <a:r>
              <a:rPr lang="it-IT" sz="1200" i="1" dirty="0"/>
              <a:t>ori.</a:t>
            </a:r>
          </a:p>
        </p:txBody>
      </p:sp>
      <p:sp>
        <p:nvSpPr>
          <p:cNvPr id="10" name="CasellaDiTesto 9"/>
          <p:cNvSpPr txBox="1"/>
          <p:nvPr/>
        </p:nvSpPr>
        <p:spPr>
          <a:xfrm>
            <a:off x="2483768" y="4875198"/>
            <a:ext cx="4195379" cy="1477328"/>
          </a:xfrm>
          <a:prstGeom prst="rect">
            <a:avLst/>
          </a:prstGeom>
          <a:noFill/>
        </p:spPr>
        <p:txBody>
          <a:bodyPr wrap="none" rtlCol="0">
            <a:spAutoFit/>
          </a:bodyPr>
          <a:lstStyle/>
          <a:p>
            <a:pPr algn="l"/>
            <a:r>
              <a:rPr lang="it-IT" b="1" dirty="0" smtClean="0">
                <a:solidFill>
                  <a:schemeClr val="accent3">
                    <a:lumMod val="75000"/>
                  </a:schemeClr>
                </a:solidFill>
              </a:rPr>
              <a:t>Altre azioni:</a:t>
            </a:r>
          </a:p>
          <a:p>
            <a:pPr algn="l"/>
            <a:r>
              <a:rPr lang="it-IT" sz="1200" b="1" dirty="0" smtClean="0"/>
              <a:t>Re‐invia</a:t>
            </a:r>
            <a:r>
              <a:rPr lang="it-IT" sz="1200" dirty="0" smtClean="0"/>
              <a:t> </a:t>
            </a:r>
            <a:r>
              <a:rPr lang="it-IT" sz="1200" b="1" dirty="0"/>
              <a:t>al sito </a:t>
            </a:r>
            <a:r>
              <a:rPr lang="it-IT" sz="1200" b="1" dirty="0" smtClean="0"/>
              <a:t>docente</a:t>
            </a:r>
          </a:p>
          <a:p>
            <a:pPr algn="l"/>
            <a:r>
              <a:rPr lang="it-IT" sz="1200" b="1" dirty="0"/>
              <a:t>Vedi versione </a:t>
            </a:r>
            <a:r>
              <a:rPr lang="it-IT" sz="1200" b="1" dirty="0" smtClean="0"/>
              <a:t>pubblica</a:t>
            </a:r>
          </a:p>
          <a:p>
            <a:pPr algn="l"/>
            <a:r>
              <a:rPr lang="it-IT" sz="1200" b="1" dirty="0"/>
              <a:t>Vedi </a:t>
            </a:r>
            <a:r>
              <a:rPr lang="it-IT" sz="1200" b="1" dirty="0" smtClean="0"/>
              <a:t>statistiche</a:t>
            </a:r>
          </a:p>
          <a:p>
            <a:pPr algn="l"/>
            <a:r>
              <a:rPr lang="it-IT" sz="1200" b="1" dirty="0"/>
              <a:t>Vedi </a:t>
            </a:r>
            <a:r>
              <a:rPr lang="it-IT" sz="1200" b="1" dirty="0" smtClean="0"/>
              <a:t>Storico</a:t>
            </a:r>
          </a:p>
          <a:p>
            <a:pPr algn="l"/>
            <a:r>
              <a:rPr lang="it-IT" sz="1200" b="1" dirty="0" smtClean="0"/>
              <a:t>Integra (solo per </a:t>
            </a:r>
            <a:r>
              <a:rPr lang="it-IT" sz="1200" b="1" dirty="0" err="1" smtClean="0"/>
              <a:t>superuser</a:t>
            </a:r>
            <a:r>
              <a:rPr lang="it-IT" sz="1200" b="1" dirty="0" smtClean="0"/>
              <a:t>  e diverso dalla riapertura!)</a:t>
            </a:r>
          </a:p>
          <a:p>
            <a:pPr algn="l"/>
            <a:r>
              <a:rPr lang="it-IT" sz="1200" b="1" dirty="0"/>
              <a:t>Contatta il responsabile della scheda</a:t>
            </a:r>
            <a:endParaRPr lang="it-IT" sz="1200" dirty="0"/>
          </a:p>
        </p:txBody>
      </p:sp>
      <p:sp>
        <p:nvSpPr>
          <p:cNvPr id="16" name="Rettangolo 15"/>
          <p:cNvSpPr/>
          <p:nvPr/>
        </p:nvSpPr>
        <p:spPr>
          <a:xfrm>
            <a:off x="1870573" y="6352526"/>
            <a:ext cx="7030279" cy="369332"/>
          </a:xfrm>
          <a:prstGeom prst="rect">
            <a:avLst/>
          </a:prstGeom>
        </p:spPr>
        <p:txBody>
          <a:bodyPr wrap="square">
            <a:spAutoFit/>
          </a:bodyPr>
          <a:lstStyle/>
          <a:p>
            <a:pPr>
              <a:defRPr/>
            </a:pPr>
            <a:r>
              <a:rPr lang="it-IT" b="1" dirty="0">
                <a:solidFill>
                  <a:schemeClr val="accent1">
                    <a:lumMod val="75000"/>
                  </a:schemeClr>
                </a:solidFill>
                <a:latin typeface="Arial" panose="020B0604020202020204" pitchFamily="34" charset="0"/>
                <a:cs typeface="Arial" panose="020B0604020202020204" pitchFamily="34" charset="0"/>
              </a:rPr>
              <a:t>Paola </a:t>
            </a:r>
            <a:r>
              <a:rPr lang="it-IT" b="1" dirty="0" err="1">
                <a:solidFill>
                  <a:schemeClr val="accent1">
                    <a:lumMod val="75000"/>
                  </a:schemeClr>
                </a:solidFill>
                <a:latin typeface="Arial" panose="020B0604020202020204" pitchFamily="34" charset="0"/>
                <a:cs typeface="Arial" panose="020B0604020202020204" pitchFamily="34" charset="0"/>
              </a:rPr>
              <a:t>Mincucci</a:t>
            </a:r>
            <a:r>
              <a:rPr lang="it-IT" b="1" dirty="0">
                <a:solidFill>
                  <a:schemeClr val="accent1">
                    <a:lumMod val="75000"/>
                  </a:schemeClr>
                </a:solidFill>
                <a:latin typeface="Arial" panose="020B0604020202020204" pitchFamily="34" charset="0"/>
                <a:cs typeface="Arial" panose="020B0604020202020204" pitchFamily="34" charset="0"/>
              </a:rPr>
              <a:t> </a:t>
            </a:r>
            <a:r>
              <a:rPr lang="it-IT" dirty="0">
                <a:latin typeface="Arial" panose="020B0604020202020204" pitchFamily="34" charset="0"/>
                <a:cs typeface="Arial" panose="020B0604020202020204" pitchFamily="34" charset="0"/>
              </a:rPr>
              <a:t>- </a:t>
            </a:r>
            <a:r>
              <a:rPr lang="it-IT" i="1" dirty="0">
                <a:latin typeface="Arial" panose="020B0604020202020204" pitchFamily="34" charset="0"/>
                <a:cs typeface="Arial" panose="020B0604020202020204" pitchFamily="34" charset="0"/>
              </a:rPr>
              <a:t>Settore Statistica e Applicativi Didattica e Ricerca</a:t>
            </a:r>
            <a:endParaRPr lang="it-IT" i="1" dirty="0"/>
          </a:p>
        </p:txBody>
      </p:sp>
    </p:spTree>
    <p:extLst>
      <p:ext uri="{BB962C8B-B14F-4D97-AF65-F5344CB8AC3E}">
        <p14:creationId xmlns:p14="http://schemas.microsoft.com/office/powerpoint/2010/main" val="2656731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7436576" y="6309320"/>
            <a:ext cx="248786" cy="369332"/>
          </a:xfrm>
          <a:prstGeom prst="rect">
            <a:avLst/>
          </a:prstGeom>
          <a:noFill/>
        </p:spPr>
        <p:txBody>
          <a:bodyPr wrap="none" rtlCol="0">
            <a:spAutoFit/>
          </a:bodyPr>
          <a:lstStyle/>
          <a:p>
            <a:r>
              <a:rPr lang="it-IT" dirty="0" smtClean="0"/>
              <a:t> </a:t>
            </a:r>
            <a:endParaRPr lang="it-IT" dirty="0"/>
          </a:p>
        </p:txBody>
      </p:sp>
      <p:sp>
        <p:nvSpPr>
          <p:cNvPr id="5" name="CasellaDiTesto 4"/>
          <p:cNvSpPr txBox="1"/>
          <p:nvPr/>
        </p:nvSpPr>
        <p:spPr>
          <a:xfrm>
            <a:off x="1851901" y="1432181"/>
            <a:ext cx="7056784" cy="2031325"/>
          </a:xfrm>
          <a:prstGeom prst="rect">
            <a:avLst/>
          </a:prstGeom>
          <a:noFill/>
        </p:spPr>
        <p:txBody>
          <a:bodyPr wrap="square" rtlCol="0">
            <a:spAutoFit/>
          </a:bodyPr>
          <a:lstStyle/>
          <a:p>
            <a:pPr algn="just"/>
            <a:r>
              <a:rPr lang="it-IT" sz="1200" dirty="0" smtClean="0"/>
              <a:t>La </a:t>
            </a:r>
            <a:r>
              <a:rPr lang="it-IT" sz="1400" b="1" dirty="0">
                <a:solidFill>
                  <a:schemeClr val="accent1">
                    <a:lumMod val="75000"/>
                  </a:schemeClr>
                </a:solidFill>
              </a:rPr>
              <a:t>Visione Personale</a:t>
            </a:r>
            <a:r>
              <a:rPr lang="it-IT" sz="1400" dirty="0">
                <a:solidFill>
                  <a:schemeClr val="accent1">
                    <a:lumMod val="75000"/>
                  </a:schemeClr>
                </a:solidFill>
              </a:rPr>
              <a:t> </a:t>
            </a:r>
            <a:r>
              <a:rPr lang="it-IT" sz="1200" dirty="0"/>
              <a:t>è quella propria del Ricercatore (l’utente standard del vecchio sistema </a:t>
            </a:r>
            <a:r>
              <a:rPr lang="it-IT" sz="1200" dirty="0" err="1"/>
              <a:t>Ugov</a:t>
            </a:r>
            <a:r>
              <a:rPr lang="it-IT" sz="1200" dirty="0"/>
              <a:t>), che accede al catalogo per gestire le proprie pubblicazioni ed il proprio profilo.</a:t>
            </a:r>
          </a:p>
          <a:p>
            <a:pPr algn="just"/>
            <a:r>
              <a:rPr lang="it-IT" sz="1200" dirty="0"/>
              <a:t> </a:t>
            </a:r>
          </a:p>
          <a:p>
            <a:pPr algn="just"/>
            <a:r>
              <a:rPr lang="it-IT" sz="1200" dirty="0"/>
              <a:t>La </a:t>
            </a:r>
            <a:r>
              <a:rPr lang="it-IT" sz="1400" b="1" dirty="0">
                <a:solidFill>
                  <a:schemeClr val="accent1">
                    <a:lumMod val="75000"/>
                  </a:schemeClr>
                </a:solidFill>
              </a:rPr>
              <a:t>Visione Dipartimentale</a:t>
            </a:r>
            <a:r>
              <a:rPr lang="it-IT" sz="1400" dirty="0">
                <a:solidFill>
                  <a:schemeClr val="accent1">
                    <a:lumMod val="75000"/>
                  </a:schemeClr>
                </a:solidFill>
              </a:rPr>
              <a:t> </a:t>
            </a:r>
            <a:r>
              <a:rPr lang="it-IT" sz="1200" dirty="0"/>
              <a:t>è propria del Superutente o Referente dipartimentale del catalogo; rende disponibili funzioni gestionali sui tutti i prodotti afferenti al contesto del dipartimento.</a:t>
            </a:r>
          </a:p>
          <a:p>
            <a:pPr algn="just"/>
            <a:r>
              <a:rPr lang="it-IT" sz="1200" dirty="0"/>
              <a:t> </a:t>
            </a:r>
          </a:p>
          <a:p>
            <a:pPr algn="just"/>
            <a:r>
              <a:rPr lang="it-IT" sz="1200" dirty="0"/>
              <a:t>La </a:t>
            </a:r>
            <a:r>
              <a:rPr lang="it-IT" sz="1400" b="1" dirty="0">
                <a:solidFill>
                  <a:schemeClr val="accent1">
                    <a:lumMod val="75000"/>
                  </a:schemeClr>
                </a:solidFill>
              </a:rPr>
              <a:t>Visione Completa</a:t>
            </a:r>
            <a:r>
              <a:rPr lang="it-IT" sz="1400" dirty="0">
                <a:solidFill>
                  <a:schemeClr val="accent1">
                    <a:lumMod val="75000"/>
                  </a:schemeClr>
                </a:solidFill>
              </a:rPr>
              <a:t> </a:t>
            </a:r>
            <a:r>
              <a:rPr lang="it-IT" sz="1200" dirty="0"/>
              <a:t>appartiene a gli Amministratori del catalogo e si dispiega sull’intera base dati dei </a:t>
            </a:r>
            <a:r>
              <a:rPr lang="it-IT" sz="1200" dirty="0" smtClean="0"/>
              <a:t>prodotti</a:t>
            </a:r>
          </a:p>
          <a:p>
            <a:pPr algn="just"/>
            <a:endParaRPr lang="it-IT" sz="1200" dirty="0" smtClean="0"/>
          </a:p>
          <a:p>
            <a:pPr algn="just"/>
            <a:r>
              <a:rPr lang="it-IT" sz="1200" b="1" dirty="0"/>
              <a:t> </a:t>
            </a:r>
            <a:endParaRPr lang="it-IT" sz="1200" dirty="0">
              <a:latin typeface="Times New Roman" panose="02020603050405020304" pitchFamily="18" charset="0"/>
              <a:cs typeface="Times New Roman" panose="02020603050405020304" pitchFamily="18" charset="0"/>
            </a:endParaRPr>
          </a:p>
        </p:txBody>
      </p:sp>
      <p:sp>
        <p:nvSpPr>
          <p:cNvPr id="6" name="Titolo 5"/>
          <p:cNvSpPr>
            <a:spLocks noGrp="1"/>
          </p:cNvSpPr>
          <p:nvPr>
            <p:ph type="ctrTitle"/>
          </p:nvPr>
        </p:nvSpPr>
        <p:spPr>
          <a:xfrm>
            <a:off x="1839077" y="188640"/>
            <a:ext cx="7056783" cy="1196752"/>
          </a:xfrm>
        </p:spPr>
        <p:txBody>
          <a:bodyPr/>
          <a:lstStyle/>
          <a:p>
            <a:pPr marL="571500" indent="-571500"/>
            <a:r>
              <a:rPr lang="it-IT" sz="2800" b="1" dirty="0" smtClean="0">
                <a:solidFill>
                  <a:schemeClr val="accent1">
                    <a:lumMod val="75000"/>
                  </a:schemeClr>
                </a:solidFill>
              </a:rPr>
              <a:t>ALCUNI CONCETTI </a:t>
            </a:r>
            <a:r>
              <a:rPr lang="it-IT" sz="2800" b="1" dirty="0">
                <a:solidFill>
                  <a:schemeClr val="accent1">
                    <a:lumMod val="75000"/>
                  </a:schemeClr>
                </a:solidFill>
              </a:rPr>
              <a:t>DI BASE E </a:t>
            </a:r>
            <a:r>
              <a:rPr lang="it-IT" sz="2800" b="1" dirty="0" smtClean="0">
                <a:solidFill>
                  <a:schemeClr val="accent1">
                    <a:lumMod val="75000"/>
                  </a:schemeClr>
                </a:solidFill>
              </a:rPr>
              <a:t>TERMINOLOGIA</a:t>
            </a:r>
            <a:endParaRPr lang="it-IT" sz="2800" dirty="0">
              <a:solidFill>
                <a:schemeClr val="accent1">
                  <a:lumMod val="75000"/>
                </a:schemeClr>
              </a:solidFill>
              <a:latin typeface="Times New Roman" panose="02020603050405020304" pitchFamily="18" charset="0"/>
              <a:cs typeface="Times New Roman" panose="02020603050405020304" pitchFamily="18" charset="0"/>
            </a:endParaRPr>
          </a:p>
        </p:txBody>
      </p:sp>
      <p:sp>
        <p:nvSpPr>
          <p:cNvPr id="2" name="Rettangolo 1"/>
          <p:cNvSpPr/>
          <p:nvPr/>
        </p:nvSpPr>
        <p:spPr>
          <a:xfrm>
            <a:off x="1851900" y="3169999"/>
            <a:ext cx="6824555" cy="2677656"/>
          </a:xfrm>
          <a:prstGeom prst="rect">
            <a:avLst/>
          </a:prstGeom>
        </p:spPr>
        <p:txBody>
          <a:bodyPr wrap="square">
            <a:spAutoFit/>
          </a:bodyPr>
          <a:lstStyle/>
          <a:p>
            <a:r>
              <a:rPr lang="it-IT" sz="2400" dirty="0" smtClean="0">
                <a:solidFill>
                  <a:schemeClr val="accent1"/>
                </a:solidFill>
                <a:latin typeface="Bodoni MT" panose="02070603080606020203" pitchFamily="18" charset="0"/>
              </a:rPr>
              <a:t>RICORDA:</a:t>
            </a:r>
          </a:p>
          <a:p>
            <a:endParaRPr lang="it-IT" dirty="0">
              <a:latin typeface="Bodoni MT" panose="02070603080606020203" pitchFamily="18" charset="0"/>
            </a:endParaRPr>
          </a:p>
          <a:p>
            <a:pPr algn="just">
              <a:buFont typeface="Wingdings" panose="05000000000000000000" pitchFamily="2" charset="2"/>
              <a:buChar char="v"/>
            </a:pPr>
            <a:r>
              <a:rPr lang="it-IT" i="1" dirty="0" smtClean="0">
                <a:latin typeface="Bodoni MT" panose="02070603080606020203" pitchFamily="18" charset="0"/>
              </a:rPr>
              <a:t>I contesti di una pubblicazione sono derivati direttamente dalle carriere degli autori interni riconosciuti</a:t>
            </a:r>
          </a:p>
          <a:p>
            <a:pPr algn="just">
              <a:buFont typeface="Wingdings" panose="05000000000000000000" pitchFamily="2" charset="2"/>
              <a:buChar char="v"/>
            </a:pPr>
            <a:r>
              <a:rPr lang="it-IT" i="1" dirty="0" smtClean="0">
                <a:latin typeface="Bodoni MT" panose="02070603080606020203" pitchFamily="18" charset="0"/>
              </a:rPr>
              <a:t>Una </a:t>
            </a:r>
            <a:r>
              <a:rPr lang="it-IT" i="1" dirty="0">
                <a:latin typeface="Bodoni MT" panose="02070603080606020203" pitchFamily="18" charset="0"/>
              </a:rPr>
              <a:t>pubblicazione è parte dei contesti associati all’ultima carriera nota di ogni autore interno, indipendentemente dalla data di pubblicazione e dall’eventuale cessazione del rapporto di lavoro</a:t>
            </a:r>
          </a:p>
          <a:p>
            <a:pPr algn="just">
              <a:buFont typeface="Wingdings" panose="05000000000000000000" pitchFamily="2" charset="2"/>
              <a:buChar char="v"/>
            </a:pPr>
            <a:r>
              <a:rPr lang="it-IT" i="1" dirty="0" smtClean="0">
                <a:latin typeface="Bodoni MT" panose="02070603080606020203" pitchFamily="18" charset="0"/>
              </a:rPr>
              <a:t>In questo modo si consente la gestione de-centralizzata anche di pubblicazioni di personale non più afferente all’ateneo.</a:t>
            </a:r>
            <a:endParaRPr lang="it-IT" i="1" dirty="0">
              <a:latin typeface="Bodoni MT" panose="02070603080606020203" pitchFamily="18" charset="0"/>
            </a:endParaRPr>
          </a:p>
        </p:txBody>
      </p:sp>
      <p:sp>
        <p:nvSpPr>
          <p:cNvPr id="7" name="Rettangolo 6"/>
          <p:cNvSpPr/>
          <p:nvPr/>
        </p:nvSpPr>
        <p:spPr>
          <a:xfrm>
            <a:off x="1870573" y="6352526"/>
            <a:ext cx="7030279" cy="369332"/>
          </a:xfrm>
          <a:prstGeom prst="rect">
            <a:avLst/>
          </a:prstGeom>
        </p:spPr>
        <p:txBody>
          <a:bodyPr wrap="square">
            <a:spAutoFit/>
          </a:bodyPr>
          <a:lstStyle/>
          <a:p>
            <a:pPr>
              <a:defRPr/>
            </a:pPr>
            <a:r>
              <a:rPr lang="it-IT" b="1" dirty="0">
                <a:solidFill>
                  <a:schemeClr val="accent1">
                    <a:lumMod val="75000"/>
                  </a:schemeClr>
                </a:solidFill>
                <a:latin typeface="Arial" panose="020B0604020202020204" pitchFamily="34" charset="0"/>
                <a:cs typeface="Arial" panose="020B0604020202020204" pitchFamily="34" charset="0"/>
              </a:rPr>
              <a:t>Paola </a:t>
            </a:r>
            <a:r>
              <a:rPr lang="it-IT" b="1" dirty="0" err="1">
                <a:solidFill>
                  <a:schemeClr val="accent1">
                    <a:lumMod val="75000"/>
                  </a:schemeClr>
                </a:solidFill>
                <a:latin typeface="Arial" panose="020B0604020202020204" pitchFamily="34" charset="0"/>
                <a:cs typeface="Arial" panose="020B0604020202020204" pitchFamily="34" charset="0"/>
              </a:rPr>
              <a:t>Mincucci</a:t>
            </a:r>
            <a:r>
              <a:rPr lang="it-IT" b="1" dirty="0">
                <a:solidFill>
                  <a:schemeClr val="accent1">
                    <a:lumMod val="75000"/>
                  </a:schemeClr>
                </a:solidFill>
                <a:latin typeface="Arial" panose="020B0604020202020204" pitchFamily="34" charset="0"/>
                <a:cs typeface="Arial" panose="020B0604020202020204" pitchFamily="34" charset="0"/>
              </a:rPr>
              <a:t> </a:t>
            </a:r>
            <a:r>
              <a:rPr lang="it-IT" dirty="0">
                <a:latin typeface="Arial" panose="020B0604020202020204" pitchFamily="34" charset="0"/>
                <a:cs typeface="Arial" panose="020B0604020202020204" pitchFamily="34" charset="0"/>
              </a:rPr>
              <a:t>- </a:t>
            </a:r>
            <a:r>
              <a:rPr lang="it-IT" i="1" dirty="0">
                <a:latin typeface="Arial" panose="020B0604020202020204" pitchFamily="34" charset="0"/>
                <a:cs typeface="Arial" panose="020B0604020202020204" pitchFamily="34" charset="0"/>
              </a:rPr>
              <a:t>Settore Statistica e Applicativi Didattica e Ricerca</a:t>
            </a:r>
            <a:endParaRPr lang="it-IT" i="1" dirty="0"/>
          </a:p>
        </p:txBody>
      </p:sp>
    </p:spTree>
    <p:extLst>
      <p:ext uri="{BB962C8B-B14F-4D97-AF65-F5344CB8AC3E}">
        <p14:creationId xmlns:p14="http://schemas.microsoft.com/office/powerpoint/2010/main" val="6959766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7436576" y="6309320"/>
            <a:ext cx="248786" cy="369332"/>
          </a:xfrm>
          <a:prstGeom prst="rect">
            <a:avLst/>
          </a:prstGeom>
          <a:noFill/>
        </p:spPr>
        <p:txBody>
          <a:bodyPr wrap="none" rtlCol="0">
            <a:spAutoFit/>
          </a:bodyPr>
          <a:lstStyle/>
          <a:p>
            <a:r>
              <a:rPr lang="it-IT" dirty="0" smtClean="0"/>
              <a:t> </a:t>
            </a:r>
            <a:endParaRPr lang="it-IT" dirty="0"/>
          </a:p>
        </p:txBody>
      </p:sp>
      <p:sp>
        <p:nvSpPr>
          <p:cNvPr id="7" name="Titolo 5"/>
          <p:cNvSpPr txBox="1">
            <a:spLocks/>
          </p:cNvSpPr>
          <p:nvPr/>
        </p:nvSpPr>
        <p:spPr bwMode="auto">
          <a:xfrm>
            <a:off x="1907704" y="518"/>
            <a:ext cx="7056783" cy="1224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571500" indent="-571500"/>
            <a:r>
              <a:rPr lang="it-IT" sz="2800" b="1" dirty="0" smtClean="0">
                <a:solidFill>
                  <a:schemeClr val="accent1">
                    <a:lumMod val="75000"/>
                  </a:schemeClr>
                </a:solidFill>
              </a:rPr>
              <a:t>ALCUNI CONCETTI DI BASE</a:t>
            </a:r>
            <a:endParaRPr lang="it-IT" sz="2800" dirty="0">
              <a:solidFill>
                <a:schemeClr val="accent1">
                  <a:lumMod val="75000"/>
                </a:schemeClr>
              </a:solidFill>
              <a:latin typeface="Times New Roman" panose="02020603050405020304" pitchFamily="18" charset="0"/>
              <a:cs typeface="Times New Roman" panose="02020603050405020304" pitchFamily="18" charset="0"/>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8055" y="2055651"/>
            <a:ext cx="2952328" cy="29027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43569" y="2055651"/>
            <a:ext cx="3046140" cy="29027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CasellaDiTesto 2"/>
          <p:cNvSpPr txBox="1"/>
          <p:nvPr/>
        </p:nvSpPr>
        <p:spPr>
          <a:xfrm>
            <a:off x="1915828" y="1039988"/>
            <a:ext cx="6998455" cy="369332"/>
          </a:xfrm>
          <a:prstGeom prst="rect">
            <a:avLst/>
          </a:prstGeom>
          <a:noFill/>
        </p:spPr>
        <p:txBody>
          <a:bodyPr wrap="none" rtlCol="0">
            <a:spAutoFit/>
          </a:bodyPr>
          <a:lstStyle/>
          <a:p>
            <a:r>
              <a:rPr lang="it-IT" b="1" dirty="0" smtClean="0">
                <a:solidFill>
                  <a:schemeClr val="accent1">
                    <a:lumMod val="75000"/>
                  </a:schemeClr>
                </a:solidFill>
              </a:rPr>
              <a:t>Le funzionalità di un superutente in visione DIPARTIMENTALE</a:t>
            </a:r>
            <a:endParaRPr lang="it-IT" b="1" dirty="0">
              <a:solidFill>
                <a:schemeClr val="accent1">
                  <a:lumMod val="75000"/>
                </a:schemeClr>
              </a:solidFill>
            </a:endParaRPr>
          </a:p>
        </p:txBody>
      </p:sp>
      <p:sp>
        <p:nvSpPr>
          <p:cNvPr id="6" name="CasellaDiTesto 5"/>
          <p:cNvSpPr txBox="1"/>
          <p:nvPr/>
        </p:nvSpPr>
        <p:spPr>
          <a:xfrm>
            <a:off x="1997967" y="1435762"/>
            <a:ext cx="6876256" cy="461665"/>
          </a:xfrm>
          <a:prstGeom prst="rect">
            <a:avLst/>
          </a:prstGeom>
          <a:noFill/>
        </p:spPr>
        <p:txBody>
          <a:bodyPr wrap="square" rtlCol="0">
            <a:spAutoFit/>
          </a:bodyPr>
          <a:lstStyle/>
          <a:p>
            <a:pPr algn="just"/>
            <a:endParaRPr lang="it-IT" sz="1200" dirty="0" smtClean="0"/>
          </a:p>
          <a:p>
            <a:pPr algn="just"/>
            <a:endParaRPr lang="it-IT" sz="1200" dirty="0"/>
          </a:p>
        </p:txBody>
      </p:sp>
      <p:sp>
        <p:nvSpPr>
          <p:cNvPr id="8" name="CasellaDiTesto 7"/>
          <p:cNvSpPr txBox="1"/>
          <p:nvPr/>
        </p:nvSpPr>
        <p:spPr>
          <a:xfrm>
            <a:off x="1907704" y="4958443"/>
            <a:ext cx="6985067" cy="1754326"/>
          </a:xfrm>
          <a:prstGeom prst="rect">
            <a:avLst/>
          </a:prstGeom>
          <a:noFill/>
        </p:spPr>
        <p:txBody>
          <a:bodyPr wrap="square" rtlCol="0">
            <a:spAutoFit/>
          </a:bodyPr>
          <a:lstStyle/>
          <a:p>
            <a:pPr algn="just"/>
            <a:r>
              <a:rPr lang="it-IT" sz="1200" dirty="0" smtClean="0"/>
              <a:t>“</a:t>
            </a:r>
            <a:r>
              <a:rPr lang="it-IT" sz="1200" b="1" dirty="0" smtClean="0">
                <a:solidFill>
                  <a:schemeClr val="accent1">
                    <a:lumMod val="75000"/>
                  </a:schemeClr>
                </a:solidFill>
              </a:rPr>
              <a:t>I miei incarichi</a:t>
            </a:r>
            <a:r>
              <a:rPr lang="it-IT" sz="1200" dirty="0" smtClean="0"/>
              <a:t>”: </a:t>
            </a:r>
            <a:r>
              <a:rPr lang="it-IT" sz="1200" dirty="0"/>
              <a:t>visualizza la lista di pubblicazioni che necessitano di un’attività (es. validazione) che l’utente corrente deve </a:t>
            </a:r>
            <a:r>
              <a:rPr lang="it-IT" sz="1200" dirty="0" smtClean="0"/>
              <a:t>eseguire (</a:t>
            </a:r>
            <a:r>
              <a:rPr lang="it-IT" sz="1200" dirty="0"/>
              <a:t>sono gli incarichi che si è assunto, vedi </a:t>
            </a:r>
            <a:r>
              <a:rPr lang="it-IT" sz="1200" dirty="0" err="1"/>
              <a:t>tab</a:t>
            </a:r>
            <a:r>
              <a:rPr lang="it-IT" sz="1200" dirty="0"/>
              <a:t> successivo)</a:t>
            </a:r>
          </a:p>
          <a:p>
            <a:pPr algn="just"/>
            <a:r>
              <a:rPr lang="it-IT" sz="1200" dirty="0" smtClean="0"/>
              <a:t>“</a:t>
            </a:r>
            <a:r>
              <a:rPr lang="it-IT" sz="1200" b="1" dirty="0" smtClean="0">
                <a:solidFill>
                  <a:schemeClr val="accent1">
                    <a:lumMod val="75000"/>
                  </a:schemeClr>
                </a:solidFill>
              </a:rPr>
              <a:t>Incarichi </a:t>
            </a:r>
            <a:r>
              <a:rPr lang="it-IT" sz="1200" b="1" dirty="0">
                <a:solidFill>
                  <a:schemeClr val="accent1">
                    <a:lumMod val="75000"/>
                  </a:schemeClr>
                </a:solidFill>
              </a:rPr>
              <a:t>disponibili</a:t>
            </a:r>
            <a:r>
              <a:rPr lang="it-IT" sz="1200" dirty="0"/>
              <a:t>”: elenca tutte le pubblicazioni che necessitano di un’attività (es. validazione) nei contesti di operatività dell’utente </a:t>
            </a:r>
            <a:r>
              <a:rPr lang="it-IT" sz="1200" dirty="0" smtClean="0"/>
              <a:t>che non </a:t>
            </a:r>
            <a:r>
              <a:rPr lang="it-IT" sz="1200" dirty="0"/>
              <a:t>sono ancora state assegnate: l’utente corrente può sceglierne una o più. Quando l’utente sceglie un’attività, questo scompare </a:t>
            </a:r>
            <a:r>
              <a:rPr lang="it-IT" sz="1200" dirty="0" smtClean="0"/>
              <a:t>dalla lista </a:t>
            </a:r>
            <a:r>
              <a:rPr lang="it-IT" sz="1200" dirty="0"/>
              <a:t>delle </a:t>
            </a:r>
            <a:r>
              <a:rPr lang="it-IT" sz="1200" i="1" dirty="0"/>
              <a:t>Attività disponibil</a:t>
            </a:r>
            <a:r>
              <a:rPr lang="it-IT" sz="1200" dirty="0"/>
              <a:t>i e compare nel </a:t>
            </a:r>
            <a:r>
              <a:rPr lang="it-IT" sz="1200" dirty="0" err="1"/>
              <a:t>tab</a:t>
            </a:r>
            <a:r>
              <a:rPr lang="it-IT" sz="1200" dirty="0"/>
              <a:t> </a:t>
            </a:r>
            <a:r>
              <a:rPr lang="it-IT" sz="1200" i="1" dirty="0"/>
              <a:t>Le mie attività </a:t>
            </a:r>
            <a:r>
              <a:rPr lang="it-IT" sz="1200" dirty="0"/>
              <a:t>dell’utente stesso. In questo modo il sistema consente la gestione </a:t>
            </a:r>
            <a:r>
              <a:rPr lang="it-IT" sz="1200" dirty="0" smtClean="0"/>
              <a:t>delle attività </a:t>
            </a:r>
            <a:r>
              <a:rPr lang="it-IT" sz="1200" dirty="0"/>
              <a:t>da evadere per gruppi di </a:t>
            </a:r>
            <a:r>
              <a:rPr lang="it-IT" sz="1200" dirty="0" smtClean="0"/>
              <a:t>lavoro</a:t>
            </a:r>
          </a:p>
          <a:p>
            <a:pPr algn="just"/>
            <a:r>
              <a:rPr lang="it-IT" sz="1200" dirty="0" smtClean="0"/>
              <a:t> “</a:t>
            </a:r>
            <a:r>
              <a:rPr lang="it-IT" sz="1200" b="1" dirty="0" smtClean="0">
                <a:solidFill>
                  <a:schemeClr val="accent1">
                    <a:lumMod val="75000"/>
                  </a:schemeClr>
                </a:solidFill>
              </a:rPr>
              <a:t>Riconoscimenti da validare</a:t>
            </a:r>
            <a:r>
              <a:rPr lang="it-IT" sz="1200" i="1" dirty="0" smtClean="0"/>
              <a:t>”</a:t>
            </a:r>
            <a:r>
              <a:rPr lang="it-IT" sz="1200" dirty="0" smtClean="0"/>
              <a:t>: </a:t>
            </a:r>
            <a:r>
              <a:rPr lang="it-IT" sz="1200" dirty="0"/>
              <a:t>ha il medesimo significato del </a:t>
            </a:r>
            <a:r>
              <a:rPr lang="it-IT" sz="1200" dirty="0" err="1"/>
              <a:t>tab</a:t>
            </a:r>
            <a:r>
              <a:rPr lang="it-IT" sz="1200" dirty="0"/>
              <a:t> omonimo della visione personale ma esteso nei contenuti a tutte </a:t>
            </a:r>
            <a:r>
              <a:rPr lang="it-IT" sz="1200" dirty="0" smtClean="0"/>
              <a:t>le pubblicazioni </a:t>
            </a:r>
            <a:r>
              <a:rPr lang="it-IT" sz="1200" dirty="0"/>
              <a:t>relative ai contesti di operatività dell’utente corrente</a:t>
            </a:r>
          </a:p>
        </p:txBody>
      </p:sp>
      <p:sp>
        <p:nvSpPr>
          <p:cNvPr id="9" name="CasellaDiTesto 8"/>
          <p:cNvSpPr txBox="1"/>
          <p:nvPr/>
        </p:nvSpPr>
        <p:spPr>
          <a:xfrm>
            <a:off x="3416323" y="3691337"/>
            <a:ext cx="780983" cy="246221"/>
          </a:xfrm>
          <a:prstGeom prst="rect">
            <a:avLst/>
          </a:prstGeom>
          <a:noFill/>
        </p:spPr>
        <p:txBody>
          <a:bodyPr wrap="none" rtlCol="0">
            <a:spAutoFit/>
          </a:bodyPr>
          <a:lstStyle/>
          <a:p>
            <a:r>
              <a:rPr lang="it-IT" sz="1000" dirty="0" smtClean="0"/>
              <a:t>Riapertura</a:t>
            </a:r>
            <a:endParaRPr lang="it-IT" sz="1000" dirty="0"/>
          </a:p>
        </p:txBody>
      </p:sp>
      <p:sp>
        <p:nvSpPr>
          <p:cNvPr id="14" name="CasellaDiTesto 13"/>
          <p:cNvSpPr txBox="1"/>
          <p:nvPr/>
        </p:nvSpPr>
        <p:spPr>
          <a:xfrm>
            <a:off x="6837519" y="2617710"/>
            <a:ext cx="780983" cy="246221"/>
          </a:xfrm>
          <a:prstGeom prst="rect">
            <a:avLst/>
          </a:prstGeom>
          <a:noFill/>
        </p:spPr>
        <p:txBody>
          <a:bodyPr wrap="none" rtlCol="0">
            <a:spAutoFit/>
          </a:bodyPr>
          <a:lstStyle/>
          <a:p>
            <a:r>
              <a:rPr lang="it-IT" sz="1000" dirty="0" smtClean="0"/>
              <a:t>Riapertura</a:t>
            </a:r>
            <a:endParaRPr lang="it-IT" sz="1000" dirty="0"/>
          </a:p>
        </p:txBody>
      </p:sp>
      <p:sp>
        <p:nvSpPr>
          <p:cNvPr id="2" name="Freccia circolare a destra 1"/>
          <p:cNvSpPr/>
          <p:nvPr/>
        </p:nvSpPr>
        <p:spPr>
          <a:xfrm>
            <a:off x="3012406" y="2436782"/>
            <a:ext cx="365760" cy="60807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
        <p:nvSpPr>
          <p:cNvPr id="5" name="CasellaDiTesto 4"/>
          <p:cNvSpPr txBox="1"/>
          <p:nvPr/>
        </p:nvSpPr>
        <p:spPr>
          <a:xfrm>
            <a:off x="1752721" y="2586932"/>
            <a:ext cx="1537600" cy="276999"/>
          </a:xfrm>
          <a:prstGeom prst="rect">
            <a:avLst/>
          </a:prstGeom>
          <a:noFill/>
        </p:spPr>
        <p:txBody>
          <a:bodyPr wrap="none" rtlCol="0">
            <a:spAutoFit/>
          </a:bodyPr>
          <a:lstStyle/>
          <a:p>
            <a:r>
              <a:rPr lang="it-IT" sz="1200" dirty="0" smtClean="0">
                <a:solidFill>
                  <a:schemeClr val="accent1">
                    <a:lumMod val="75000"/>
                  </a:schemeClr>
                </a:solidFill>
              </a:rPr>
              <a:t>Cancellazione fisica</a:t>
            </a:r>
            <a:endParaRPr lang="it-IT" sz="1200" dirty="0">
              <a:solidFill>
                <a:schemeClr val="accent1">
                  <a:lumMod val="75000"/>
                </a:schemeClr>
              </a:solidFill>
            </a:endParaRPr>
          </a:p>
        </p:txBody>
      </p:sp>
      <p:sp>
        <p:nvSpPr>
          <p:cNvPr id="10" name="Freccia circolare a sinistra 9"/>
          <p:cNvSpPr/>
          <p:nvPr/>
        </p:nvSpPr>
        <p:spPr>
          <a:xfrm>
            <a:off x="7319058" y="1897427"/>
            <a:ext cx="365760" cy="701101"/>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
        <p:nvSpPr>
          <p:cNvPr id="15" name="CasellaDiTesto 14"/>
          <p:cNvSpPr txBox="1"/>
          <p:nvPr/>
        </p:nvSpPr>
        <p:spPr>
          <a:xfrm>
            <a:off x="7563596" y="2361817"/>
            <a:ext cx="1587294" cy="276999"/>
          </a:xfrm>
          <a:prstGeom prst="rect">
            <a:avLst/>
          </a:prstGeom>
          <a:noFill/>
        </p:spPr>
        <p:txBody>
          <a:bodyPr wrap="none" rtlCol="0">
            <a:spAutoFit/>
          </a:bodyPr>
          <a:lstStyle/>
          <a:p>
            <a:r>
              <a:rPr lang="it-IT" sz="1200" dirty="0" smtClean="0">
                <a:solidFill>
                  <a:schemeClr val="accent1">
                    <a:lumMod val="75000"/>
                  </a:schemeClr>
                </a:solidFill>
              </a:rPr>
              <a:t>Cancellazione logica</a:t>
            </a:r>
            <a:endParaRPr lang="it-IT" sz="1200" dirty="0">
              <a:solidFill>
                <a:schemeClr val="accent1">
                  <a:lumMod val="75000"/>
                </a:schemeClr>
              </a:solidFill>
            </a:endParaRPr>
          </a:p>
        </p:txBody>
      </p:sp>
    </p:spTree>
    <p:extLst>
      <p:ext uri="{BB962C8B-B14F-4D97-AF65-F5344CB8AC3E}">
        <p14:creationId xmlns:p14="http://schemas.microsoft.com/office/powerpoint/2010/main" val="27545911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7436576" y="6309320"/>
            <a:ext cx="248786" cy="369332"/>
          </a:xfrm>
          <a:prstGeom prst="rect">
            <a:avLst/>
          </a:prstGeom>
          <a:noFill/>
        </p:spPr>
        <p:txBody>
          <a:bodyPr wrap="none" rtlCol="0">
            <a:spAutoFit/>
          </a:bodyPr>
          <a:lstStyle/>
          <a:p>
            <a:r>
              <a:rPr lang="it-IT" dirty="0" smtClean="0"/>
              <a:t> </a:t>
            </a:r>
            <a:endParaRPr lang="it-IT" dirty="0"/>
          </a:p>
        </p:txBody>
      </p:sp>
      <p:sp>
        <p:nvSpPr>
          <p:cNvPr id="5" name="CasellaDiTesto 4"/>
          <p:cNvSpPr txBox="1"/>
          <p:nvPr/>
        </p:nvSpPr>
        <p:spPr>
          <a:xfrm>
            <a:off x="1856678" y="800164"/>
            <a:ext cx="7056784" cy="5909310"/>
          </a:xfrm>
          <a:prstGeom prst="rect">
            <a:avLst/>
          </a:prstGeom>
          <a:noFill/>
        </p:spPr>
        <p:txBody>
          <a:bodyPr wrap="square" rtlCol="0">
            <a:spAutoFit/>
          </a:bodyPr>
          <a:lstStyle/>
          <a:p>
            <a:pPr algn="just"/>
            <a:r>
              <a:rPr lang="it-IT" sz="1400" b="1" dirty="0" smtClean="0">
                <a:solidFill>
                  <a:schemeClr val="accent1">
                    <a:lumMod val="75000"/>
                  </a:schemeClr>
                </a:solidFill>
              </a:rPr>
              <a:t>PASSI FONDAMENETALIDI UN INSERIMENTO DI IN PRODOTTO</a:t>
            </a:r>
            <a:r>
              <a:rPr lang="it-IT" sz="1200" dirty="0" smtClean="0"/>
              <a:t>:</a:t>
            </a:r>
          </a:p>
          <a:p>
            <a:pPr algn="just"/>
            <a:endParaRPr lang="it-IT" sz="1200" dirty="0"/>
          </a:p>
          <a:p>
            <a:pPr marL="171450" indent="-171450" algn="just">
              <a:buFont typeface="Wingdings" panose="05000000000000000000" pitchFamily="2" charset="2"/>
              <a:buChar char="§"/>
            </a:pPr>
            <a:r>
              <a:rPr lang="it-IT" sz="1200" b="1" dirty="0" smtClean="0"/>
              <a:t>REGISTRAZIONE MANUALE o IMPORTAZIONE DA BANCHE DATI per il popolamento dei METADATI</a:t>
            </a:r>
            <a:r>
              <a:rPr lang="it-IT" sz="1200" dirty="0" smtClean="0"/>
              <a:t>.</a:t>
            </a:r>
          </a:p>
          <a:p>
            <a:pPr marL="171450" indent="-171450" algn="just">
              <a:buFontTx/>
              <a:buChar char="-"/>
            </a:pPr>
            <a:endParaRPr lang="it-IT" sz="1200" dirty="0"/>
          </a:p>
          <a:p>
            <a:pPr marL="171450" indent="-171450" algn="just">
              <a:buFont typeface="Wingdings" panose="05000000000000000000" pitchFamily="2" charset="2"/>
              <a:buChar char="§"/>
            </a:pPr>
            <a:r>
              <a:rPr lang="it-IT" sz="1200" b="1" dirty="0" smtClean="0"/>
              <a:t>RICONOSCIMENTO AUTORI </a:t>
            </a:r>
            <a:r>
              <a:rPr lang="it-IT" sz="1200" dirty="0" smtClean="0"/>
              <a:t>Si </a:t>
            </a:r>
            <a:r>
              <a:rPr lang="it-IT" sz="1200" dirty="0"/>
              <a:t>raccomanda l'uso della funzionalità "</a:t>
            </a:r>
            <a:r>
              <a:rPr lang="it-IT" sz="1200" b="1" dirty="0"/>
              <a:t>Effettua il riconoscimento multiplo automatico</a:t>
            </a:r>
            <a:r>
              <a:rPr lang="it-IT" sz="1200" dirty="0"/>
              <a:t>". Verrà presentata una box in cui digitare o incollare i nomi degli autori nel formato originale. Successivamente il campo "Autore/i" verrà compilato automaticamente dal sistema, riformattato come previsto dalla piattaforma (Cognome, Nome; Cognome2, Nome2; ....; </a:t>
            </a:r>
            <a:r>
              <a:rPr lang="it-IT" sz="1200" dirty="0" err="1"/>
              <a:t>CognomeN</a:t>
            </a:r>
            <a:r>
              <a:rPr lang="it-IT" sz="1200" dirty="0"/>
              <a:t>, </a:t>
            </a:r>
            <a:r>
              <a:rPr lang="it-IT" sz="1200" dirty="0" err="1"/>
              <a:t>NomeN</a:t>
            </a:r>
            <a:r>
              <a:rPr lang="it-IT" sz="1200" dirty="0"/>
              <a:t>). Verrà inoltre calcolato automaticamente il numero degli autori</a:t>
            </a:r>
            <a:r>
              <a:rPr lang="it-IT" sz="1200" dirty="0" smtClean="0"/>
              <a:t>. Si </a:t>
            </a:r>
            <a:r>
              <a:rPr lang="it-IT" sz="1200" dirty="0"/>
              <a:t>raccomanda di non inserire un ; dopo l'ultimo autore per garantire il calcolo corretto del numero totale degli autori. </a:t>
            </a:r>
            <a:endParaRPr lang="it-IT" sz="1200" dirty="0" smtClean="0"/>
          </a:p>
          <a:p>
            <a:pPr marL="171450" indent="-171450" algn="just">
              <a:buFont typeface="Wingdings" panose="05000000000000000000" pitchFamily="2" charset="2"/>
              <a:buChar char="§"/>
            </a:pPr>
            <a:endParaRPr lang="it-IT" sz="1200" dirty="0"/>
          </a:p>
          <a:p>
            <a:pPr marL="171450" indent="-171450" algn="just">
              <a:buFont typeface="Wingdings" panose="05000000000000000000" pitchFamily="2" charset="2"/>
              <a:buChar char="§"/>
            </a:pPr>
            <a:r>
              <a:rPr lang="it-IT" sz="1200" b="1" dirty="0" smtClean="0"/>
              <a:t>CARICA UN FILE: </a:t>
            </a:r>
            <a:r>
              <a:rPr lang="it-IT" sz="1200" dirty="0" smtClean="0"/>
              <a:t>consiste  nelle azioni</a:t>
            </a:r>
          </a:p>
          <a:p>
            <a:pPr marL="171450" indent="-171450" algn="just">
              <a:buFont typeface="Wingdings" panose="05000000000000000000" pitchFamily="2" charset="2"/>
              <a:buChar char="§"/>
            </a:pPr>
            <a:endParaRPr lang="it-IT" sz="1200" b="1" dirty="0"/>
          </a:p>
          <a:p>
            <a:pPr marL="228600" lvl="0" indent="-228600" algn="l">
              <a:buFont typeface="+mj-lt"/>
              <a:buAutoNum type="arabicPeriod"/>
            </a:pPr>
            <a:r>
              <a:rPr lang="it-IT" sz="1000" dirty="0" smtClean="0"/>
              <a:t>File </a:t>
            </a:r>
            <a:r>
              <a:rPr lang="it-IT" sz="1000" dirty="0"/>
              <a:t>del documento:  </a:t>
            </a:r>
          </a:p>
          <a:p>
            <a:pPr marL="228600" lvl="0" indent="-228600" algn="l">
              <a:buFont typeface="+mj-lt"/>
              <a:buAutoNum type="arabicPeriod"/>
            </a:pPr>
            <a:r>
              <a:rPr lang="it-IT" sz="1000" dirty="0"/>
              <a:t>Tipologia:  possibili valori della tendina</a:t>
            </a:r>
            <a:r>
              <a:rPr lang="it-IT" sz="1000" dirty="0" smtClean="0"/>
              <a:t>: </a:t>
            </a:r>
            <a:r>
              <a:rPr lang="it-IT" sz="1000" dirty="0"/>
              <a:t> </a:t>
            </a:r>
          </a:p>
          <a:p>
            <a:pPr lvl="2" algn="l"/>
            <a:r>
              <a:rPr lang="it-IT" sz="1000" i="1" dirty="0" smtClean="0"/>
              <a:t>Dal 1 novembre  </a:t>
            </a:r>
            <a:r>
              <a:rPr lang="it-IT" sz="1000" i="1" dirty="0"/>
              <a:t>PDF </a:t>
            </a:r>
            <a:r>
              <a:rPr lang="it-IT" sz="1000" i="1" dirty="0" smtClean="0"/>
              <a:t>editoriale          oggi  Documento in </a:t>
            </a:r>
            <a:r>
              <a:rPr lang="it-IT" sz="1000" i="1" dirty="0" err="1" smtClean="0"/>
              <a:t>pre-print</a:t>
            </a:r>
            <a:r>
              <a:rPr lang="it-IT" sz="1000" i="1" dirty="0" smtClean="0"/>
              <a:t>     </a:t>
            </a:r>
            <a:endParaRPr lang="it-IT" sz="1000" i="1" dirty="0"/>
          </a:p>
          <a:p>
            <a:pPr lvl="2" algn="l"/>
            <a:r>
              <a:rPr lang="it-IT" sz="1000" i="1" dirty="0" smtClean="0"/>
              <a:t>                           POST-PRINT                    Documento in post-</a:t>
            </a:r>
            <a:r>
              <a:rPr lang="it-IT" sz="1000" i="1" dirty="0" err="1" smtClean="0"/>
              <a:t>print</a:t>
            </a:r>
            <a:endParaRPr lang="it-IT" sz="1000" i="1" dirty="0" smtClean="0"/>
          </a:p>
          <a:p>
            <a:pPr lvl="2" algn="l"/>
            <a:r>
              <a:rPr lang="it-IT" sz="1000" i="1" dirty="0" smtClean="0"/>
              <a:t>                           PRE-PRINT                       </a:t>
            </a:r>
            <a:r>
              <a:rPr lang="it-IT" sz="1000" i="1" dirty="0" err="1" smtClean="0"/>
              <a:t>Abstract</a:t>
            </a:r>
            <a:endParaRPr lang="it-IT" sz="1000" i="1" dirty="0"/>
          </a:p>
          <a:p>
            <a:pPr lvl="2" algn="l"/>
            <a:r>
              <a:rPr lang="it-IT" sz="1000" i="1" dirty="0" smtClean="0"/>
              <a:t>                          Altro                                    </a:t>
            </a:r>
            <a:r>
              <a:rPr lang="it-IT" sz="1000" i="1" dirty="0" err="1" smtClean="0"/>
              <a:t>Altro</a:t>
            </a:r>
            <a:r>
              <a:rPr lang="it-IT" sz="1000" i="1" dirty="0" smtClean="0"/>
              <a:t> materiale allegato</a:t>
            </a:r>
            <a:endParaRPr lang="it-IT" sz="1000" i="1" dirty="0"/>
          </a:p>
          <a:p>
            <a:pPr algn="l"/>
            <a:r>
              <a:rPr lang="it-IT" sz="1000" dirty="0"/>
              <a:t> </a:t>
            </a:r>
          </a:p>
          <a:p>
            <a:pPr marL="228600" lvl="0" indent="-228600" algn="l">
              <a:buFont typeface="+mj-lt"/>
              <a:buAutoNum type="arabicPeriod" startAt="3"/>
            </a:pPr>
            <a:r>
              <a:rPr lang="it-IT" sz="1000" dirty="0"/>
              <a:t>Policy di accesso: possibili valori della tendina:</a:t>
            </a:r>
          </a:p>
          <a:p>
            <a:pPr lvl="2" algn="l"/>
            <a:r>
              <a:rPr lang="it-IT" sz="1000" i="1" dirty="0" smtClean="0"/>
              <a:t>Dal 1 novembre  Accesso aperto                                  oggi Utenti riconosciuti</a:t>
            </a:r>
          </a:p>
          <a:p>
            <a:pPr lvl="4" algn="l"/>
            <a:r>
              <a:rPr lang="it-IT" sz="1000" i="1" dirty="0" smtClean="0"/>
              <a:t> Accesso aperto con embargo                    Solo gestori archivio</a:t>
            </a:r>
          </a:p>
          <a:p>
            <a:pPr lvl="4" algn="l"/>
            <a:r>
              <a:rPr lang="it-IT" sz="1000" i="1" dirty="0" smtClean="0"/>
              <a:t> Accesso riservato</a:t>
            </a:r>
          </a:p>
          <a:p>
            <a:endParaRPr lang="it-IT" sz="1000" i="1" dirty="0" smtClean="0"/>
          </a:p>
          <a:p>
            <a:pPr marL="228600" indent="-228600" algn="l">
              <a:buFont typeface="+mj-lt"/>
              <a:buAutoNum type="arabicPeriod" startAt="4"/>
            </a:pPr>
            <a:r>
              <a:rPr lang="it-IT" sz="1000" dirty="0" smtClean="0"/>
              <a:t>Tipologia di licenza: </a:t>
            </a:r>
          </a:p>
          <a:p>
            <a:pPr algn="l"/>
            <a:r>
              <a:rPr lang="it-IT" sz="1000" i="1" dirty="0"/>
              <a:t>	</a:t>
            </a:r>
            <a:r>
              <a:rPr lang="it-IT" sz="1000" i="1" dirty="0" smtClean="0"/>
              <a:t>dal 1 novembre ELIMINATA </a:t>
            </a:r>
          </a:p>
          <a:p>
            <a:pPr marL="228600" indent="-228600" algn="l">
              <a:buFont typeface="+mj-lt"/>
              <a:buAutoNum type="arabicPeriod" startAt="5"/>
            </a:pPr>
            <a:r>
              <a:rPr lang="it-IT" sz="1000" i="1" dirty="0"/>
              <a:t> </a:t>
            </a:r>
            <a:r>
              <a:rPr lang="it-IT" sz="1000" dirty="0" smtClean="0"/>
              <a:t>Trasferimento </a:t>
            </a:r>
            <a:r>
              <a:rPr lang="it-IT" sz="1000" dirty="0"/>
              <a:t>sito </a:t>
            </a:r>
            <a:r>
              <a:rPr lang="it-IT" sz="1000" dirty="0" smtClean="0"/>
              <a:t>docente</a:t>
            </a:r>
          </a:p>
          <a:p>
            <a:pPr marL="228600" indent="-228600" algn="l">
              <a:buFont typeface="+mj-lt"/>
              <a:buAutoNum type="arabicPeriod" startAt="5"/>
            </a:pPr>
            <a:r>
              <a:rPr lang="it-IT" sz="1000" dirty="0" smtClean="0"/>
              <a:t>Note</a:t>
            </a:r>
          </a:p>
          <a:p>
            <a:pPr marL="228600" indent="-228600" algn="l">
              <a:buFont typeface="Wingdings" panose="05000000000000000000" pitchFamily="2" charset="2"/>
              <a:buChar char="§"/>
            </a:pPr>
            <a:r>
              <a:rPr lang="it-IT" sz="1200" b="1" dirty="0" smtClean="0">
                <a:latin typeface="Arial" panose="020B0604020202020204" pitchFamily="34" charset="0"/>
                <a:cs typeface="Arial" panose="020B0604020202020204" pitchFamily="34" charset="0"/>
              </a:rPr>
              <a:t>VERIFICA INSERIMENTO</a:t>
            </a:r>
          </a:p>
          <a:p>
            <a:pPr marL="228600" indent="-228600" algn="l">
              <a:buFont typeface="Wingdings" panose="05000000000000000000" pitchFamily="2" charset="2"/>
              <a:buChar char="§"/>
            </a:pPr>
            <a:r>
              <a:rPr lang="it-IT" sz="1200" b="1" dirty="0" smtClean="0">
                <a:latin typeface="Arial" panose="020B0604020202020204" pitchFamily="34" charset="0"/>
                <a:cs typeface="Arial" panose="020B0604020202020204" pitchFamily="34" charset="0"/>
              </a:rPr>
              <a:t>ACCETTAZIONE LICENZA DI DEPOSITO</a:t>
            </a:r>
            <a:endParaRPr lang="it-IT" sz="1200" b="1" dirty="0">
              <a:latin typeface="Arial" panose="020B0604020202020204" pitchFamily="34" charset="0"/>
              <a:cs typeface="Arial" panose="020B0604020202020204" pitchFamily="34" charset="0"/>
            </a:endParaRPr>
          </a:p>
          <a:p>
            <a:pPr algn="l"/>
            <a:endParaRPr lang="it-IT" sz="1200" dirty="0">
              <a:latin typeface="Times New Roman" panose="02020603050405020304" pitchFamily="18" charset="0"/>
              <a:cs typeface="Times New Roman" panose="02020603050405020304" pitchFamily="18" charset="0"/>
            </a:endParaRPr>
          </a:p>
        </p:txBody>
      </p:sp>
      <p:sp>
        <p:nvSpPr>
          <p:cNvPr id="6" name="Titolo 5"/>
          <p:cNvSpPr>
            <a:spLocks noGrp="1"/>
          </p:cNvSpPr>
          <p:nvPr>
            <p:ph type="ctrTitle"/>
          </p:nvPr>
        </p:nvSpPr>
        <p:spPr>
          <a:xfrm>
            <a:off x="1841037" y="14514"/>
            <a:ext cx="7056783" cy="1224136"/>
          </a:xfrm>
        </p:spPr>
        <p:txBody>
          <a:bodyPr/>
          <a:lstStyle/>
          <a:p>
            <a:pPr marL="571500" indent="-571500"/>
            <a:r>
              <a:rPr lang="it-IT" sz="2800" b="1" dirty="0" smtClean="0">
                <a:solidFill>
                  <a:schemeClr val="accent1">
                    <a:lumMod val="75000"/>
                  </a:schemeClr>
                </a:solidFill>
              </a:rPr>
              <a:t>ALCUNI CONCETTI </a:t>
            </a:r>
            <a:r>
              <a:rPr lang="it-IT" sz="2800" b="1" dirty="0">
                <a:solidFill>
                  <a:schemeClr val="accent1">
                    <a:lumMod val="75000"/>
                  </a:schemeClr>
                </a:solidFill>
              </a:rPr>
              <a:t>DI </a:t>
            </a:r>
            <a:r>
              <a:rPr lang="it-IT" sz="2800" b="1" dirty="0" smtClean="0">
                <a:solidFill>
                  <a:schemeClr val="accent1">
                    <a:lumMod val="75000"/>
                  </a:schemeClr>
                </a:solidFill>
              </a:rPr>
              <a:t>BASE</a:t>
            </a:r>
            <a:endParaRPr lang="it-IT" sz="2800" dirty="0">
              <a:solidFill>
                <a:schemeClr val="accent1">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977747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Personalizza struttur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3_Personalizza struttur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Personalizza struttur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1_Personalizza struttur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opertina">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9141</TotalTime>
  <Words>903</Words>
  <Application>Microsoft Office PowerPoint</Application>
  <PresentationFormat>Presentazione su schermo (4:3)</PresentationFormat>
  <Paragraphs>131</Paragraphs>
  <Slides>13</Slides>
  <Notes>1</Notes>
  <HiddenSlides>0</HiddenSlides>
  <MMClips>0</MMClips>
  <ScaleCrop>false</ScaleCrop>
  <HeadingPairs>
    <vt:vector size="4" baseType="variant">
      <vt:variant>
        <vt:lpstr>Tema</vt:lpstr>
      </vt:variant>
      <vt:variant>
        <vt:i4>5</vt:i4>
      </vt:variant>
      <vt:variant>
        <vt:lpstr>Titoli diapositive</vt:lpstr>
      </vt:variant>
      <vt:variant>
        <vt:i4>13</vt:i4>
      </vt:variant>
    </vt:vector>
  </HeadingPairs>
  <TitlesOfParts>
    <vt:vector size="18" baseType="lpstr">
      <vt:lpstr>Tema di Office</vt:lpstr>
      <vt:lpstr>2_Personalizza struttura</vt:lpstr>
      <vt:lpstr>3_Personalizza struttura</vt:lpstr>
      <vt:lpstr>Personalizza struttura</vt:lpstr>
      <vt:lpstr>1_Personalizza struttura</vt:lpstr>
      <vt:lpstr>IRIS a supporto della QVR 2011-2014 </vt:lpstr>
      <vt:lpstr>ASPETTI TRATTATI</vt:lpstr>
      <vt:lpstr>ARUdA catalogo pubblico  (archivio istituzionale + portale web pubblico)</vt:lpstr>
      <vt:lpstr>Presentazione standard di PowerPoint</vt:lpstr>
      <vt:lpstr>ALCUNI CONCETTI DI BASE E TERMINOLOGIA</vt:lpstr>
      <vt:lpstr>Presentazione standard di PowerPoint</vt:lpstr>
      <vt:lpstr>ALCUNI CONCETTI DI BASE E TERMINOLOGIA</vt:lpstr>
      <vt:lpstr>Presentazione standard di PowerPoint</vt:lpstr>
      <vt:lpstr>ALCUNI CONCETTI DI BASE</vt:lpstr>
      <vt:lpstr>  PERSONALE:   Verifica elenco del personale di dipartimento Monitoraggio ORCID    PUBBLICAZIONE :  Controllo qualità metadati /allegati Controllo stato LOGINMIUR Eliminazione doppioni  </vt:lpstr>
      <vt:lpstr>Monitoraggio ORCID /Elenco personale</vt:lpstr>
      <vt:lpstr>Monitoraggio pubblicazioni</vt:lpstr>
      <vt:lpstr>Link utili</vt:lpstr>
    </vt:vector>
  </TitlesOfParts>
  <Company>Ca' Foscari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Incontro nuova Off.f</dc:title>
  <dc:creator>fermat</dc:creator>
  <cp:lastModifiedBy>adtec2</cp:lastModifiedBy>
  <cp:revision>688</cp:revision>
  <cp:lastPrinted>2015-10-08T15:44:34Z</cp:lastPrinted>
  <dcterms:created xsi:type="dcterms:W3CDTF">2008-01-25T11:44:32Z</dcterms:created>
  <dcterms:modified xsi:type="dcterms:W3CDTF">2016-10-10T08:57:44Z</dcterms:modified>
</cp:coreProperties>
</file>